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docProps/app.xml" ContentType="application/vnd.openxmlformats-officedocument.extended-properties+xml"/>
  <Override PartName="/docProps/core.xml" ContentType="application/vnd.openxmlformats-package.core-properties+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olors1.xml" ContentType="application/vnd.ms-office.chartcolorstyle+xml"/>
  <Override PartName="/ppt/charts/colors2.xml" ContentType="application/vnd.ms-office.chartcolorstyle+xml"/>
  <Override PartName="/ppt/charts/colors3.xml" ContentType="application/vnd.ms-office.chartcolorstyle+xml"/>
  <Override PartName="/ppt/charts/style1.xml" ContentType="application/vnd.ms-office.chartstyle+xml"/>
  <Override PartName="/ppt/charts/style2.xml" ContentType="application/vnd.ms-office.chartstyle+xml"/>
  <Override PartName="/ppt/charts/style3.xml" ContentType="application/vnd.ms-office.chartstyle+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5"/>
  </p:notesMasterIdLst>
  <p:sldIdLst>
    <p:sldId id="287" r:id="rId2"/>
    <p:sldId id="257" r:id="rId3"/>
    <p:sldId id="258" r:id="rId4"/>
    <p:sldId id="259" r:id="rId5"/>
    <p:sldId id="260" r:id="rId6"/>
    <p:sldId id="261" r:id="rId7"/>
    <p:sldId id="262" r:id="rId8"/>
    <p:sldId id="281" r:id="rId9"/>
    <p:sldId id="264" r:id="rId10"/>
    <p:sldId id="265" r:id="rId11"/>
    <p:sldId id="266" r:id="rId12"/>
    <p:sldId id="267" r:id="rId13"/>
    <p:sldId id="268" r:id="rId14"/>
    <p:sldId id="282" r:id="rId15"/>
    <p:sldId id="270" r:id="rId16"/>
    <p:sldId id="271" r:id="rId17"/>
    <p:sldId id="283" r:id="rId18"/>
    <p:sldId id="275" r:id="rId19"/>
    <p:sldId id="276" r:id="rId20"/>
    <p:sldId id="284" r:id="rId21"/>
    <p:sldId id="278" r:id="rId22"/>
    <p:sldId id="279" r:id="rId23"/>
    <p:sldId id="289" r:id="rId24"/>
  </p:sldIdLst>
  <p:sldSz cx="12192000" cy="6858000"/>
  <p:notesSz cx="6858000" cy="9144000"/>
  <p:custDataLst>
    <p:tags r:id="rId26"/>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55AB"/>
    <a:srgbClr val="FFFFFF"/>
    <a:srgbClr val="FAFAFA"/>
    <a:srgbClr val="00406E"/>
    <a:srgbClr val="FCFCFC"/>
    <a:srgbClr val="08202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817" autoAdjust="0"/>
    <p:restoredTop sz="94660"/>
  </p:normalViewPr>
  <p:slideViewPr>
    <p:cSldViewPr snapToGrid="0" showGuides="1">
      <p:cViewPr varScale="1">
        <p:scale>
          <a:sx n="83" d="100"/>
          <a:sy n="83" d="100"/>
        </p:scale>
        <p:origin x="726"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 Type="http://schemas.openxmlformats.org/officeDocument/2006/relationships/slide" Target="slides/slide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notesMaster" Target="notesMasters/notesMaster1.xml"/><Relationship Id="rId26" Type="http://schemas.openxmlformats.org/officeDocument/2006/relationships/tags" Target="tags/tag1.xml"/><Relationship Id="rId27" Type="http://schemas.openxmlformats.org/officeDocument/2006/relationships/presProps" Target="presProps.xml"/><Relationship Id="rId28" Type="http://schemas.openxmlformats.org/officeDocument/2006/relationships/viewProps" Target="viewProps.xml"/><Relationship Id="rId29" Type="http://schemas.openxmlformats.org/officeDocument/2006/relationships/theme" Target="theme/theme1.xml"/><Relationship Id="rId3" Type="http://schemas.openxmlformats.org/officeDocument/2006/relationships/slide" Target="slides/slide2.xml"/><Relationship Id="rId30" Type="http://schemas.openxmlformats.org/officeDocument/2006/relationships/tableStyles" Target="tableStyles.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themeOverride" Target="../theme/themeOverride1.xml"/><Relationship Id="rId4"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microsoft.com/office/2011/relationships/chartStyle" Target="style2.xml"/><Relationship Id="rId2" Type="http://schemas.microsoft.com/office/2011/relationships/chartColorStyle" Target="colors2.xml"/><Relationship Id="rId3"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1" Type="http://schemas.microsoft.com/office/2011/relationships/chartStyle" Target="style3.xml"/><Relationship Id="rId2" Type="http://schemas.microsoft.com/office/2011/relationships/chartColorStyle" Target="colors3.xml"/><Relationship Id="rId3" Type="http://schemas.openxmlformats.org/officeDocument/2006/relationships/package" Target="../embeddings/Microsoft_Excel_Worksheet2.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doughnutChart>
        <c:varyColors val="1"/>
        <c:ser>
          <c:idx val="0"/>
          <c:order val="0"/>
          <c:tx>
            <c:strRef>
              <c:f>Sheet1!$B$1</c:f>
              <c:strCache>
                <c:ptCount val="1"/>
                <c:pt idx="0">
                  <c:v>Sales</c:v>
                </c:pt>
              </c:strCache>
            </c:strRef>
          </c:tx>
          <c:spPr>
            <a:ln>
              <a:noFill/>
            </a:ln>
          </c:spPr>
          <c:explosion val="4"/>
          <c:dPt>
            <c:idx val="0"/>
            <c:bubble3D val="0"/>
            <c:spPr>
              <a:solidFill>
                <a:srgbClr val="E7E6E6">
                  <a:lumMod val="50000"/>
                </a:srgbClr>
              </a:solidFill>
              <a:ln w="19050">
                <a:noFill/>
              </a:ln>
              <a:effectLst/>
            </c:spPr>
            <c:extLst>
              <c:ext xmlns:c16="http://schemas.microsoft.com/office/drawing/2014/chart" uri="{C3380CC4-5D6E-409C-BE32-E72D297353CC}">
                <c16:uniqueId val="{00000001-EB9D-4724-A706-B6FAD75B6C16}"/>
              </c:ext>
            </c:extLst>
          </c:dPt>
          <c:dPt>
            <c:idx val="1"/>
            <c:bubble3D val="0"/>
            <c:spPr>
              <a:solidFill>
                <a:srgbClr val="2D414A"/>
              </a:solidFill>
              <a:ln w="19050">
                <a:noFill/>
              </a:ln>
              <a:effectLst/>
            </c:spPr>
            <c:extLst>
              <c:ext xmlns:c16="http://schemas.microsoft.com/office/drawing/2014/chart" uri="{C3380CC4-5D6E-409C-BE32-E72D297353CC}">
                <c16:uniqueId val="{00000003-EB9D-4724-A706-B6FAD75B6C16}"/>
              </c:ext>
            </c:extLst>
          </c:dPt>
          <c:dPt>
            <c:idx val="2"/>
            <c:bubble3D val="0"/>
            <c:spPr>
              <a:solidFill>
                <a:srgbClr val="526269"/>
              </a:solidFill>
              <a:ln w="19050">
                <a:noFill/>
              </a:ln>
              <a:effectLst/>
            </c:spPr>
            <c:extLst>
              <c:ext xmlns:c16="http://schemas.microsoft.com/office/drawing/2014/chart" uri="{C3380CC4-5D6E-409C-BE32-E72D297353CC}">
                <c16:uniqueId val="{00000005-EB9D-4724-A706-B6FAD75B6C16}"/>
              </c:ext>
            </c:extLst>
          </c:dPt>
          <c:dPt>
            <c:idx val="3"/>
            <c:bubble3D val="0"/>
            <c:spPr>
              <a:solidFill>
                <a:srgbClr val="828E93"/>
              </a:solidFill>
              <a:ln w="19050">
                <a:noFill/>
              </a:ln>
              <a:effectLst/>
            </c:spPr>
            <c:extLst>
              <c:ext xmlns:c16="http://schemas.microsoft.com/office/drawing/2014/chart" uri="{C3380CC4-5D6E-409C-BE32-E72D297353CC}">
                <c16:uniqueId val="{00000007-EB9D-4724-A706-B6FAD75B6C16}"/>
              </c:ext>
            </c:extLst>
          </c:dPt>
          <c:cat>
            <c:strRef>
              <c:f>Sheet1!$A$2:$A$5</c:f>
              <c:strCache>
                <c:ptCount val="4"/>
                <c:pt idx="0">
                  <c:v>类别 1</c:v>
                </c:pt>
                <c:pt idx="1">
                  <c:v>类别 2</c:v>
                </c:pt>
                <c:pt idx="2">
                  <c:v>类别 3</c:v>
                </c:pt>
                <c:pt idx="3">
                  <c:v>类别 4</c:v>
                </c:pt>
              </c:strCache>
            </c:strRef>
          </c:cat>
          <c:val>
            <c:numRef>
              <c:f>Sheet1!$B$2:$B$5</c:f>
              <c:numCache>
                <c:formatCode>General</c:formatCode>
                <c:ptCount val="4"/>
                <c:pt idx="0">
                  <c:v>700</c:v>
                </c:pt>
                <c:pt idx="1">
                  <c:v>400</c:v>
                </c:pt>
                <c:pt idx="2">
                  <c:v>200</c:v>
                </c:pt>
                <c:pt idx="3">
                  <c:v>100</c:v>
                </c:pt>
              </c:numCache>
            </c:numRef>
          </c:val>
          <c:extLst>
            <c:ext xmlns:c16="http://schemas.microsoft.com/office/drawing/2014/chart" uri="{C3380CC4-5D6E-409C-BE32-E72D297353CC}">
              <c16:uniqueId val="{00000008-EB9D-4724-A706-B6FAD75B6C16}"/>
            </c:ext>
          </c:extLst>
        </c:ser>
        <c:dLbls>
          <c:showLegendKey val="0"/>
          <c:showVal val="0"/>
          <c:showCatName val="0"/>
          <c:showSerName val="0"/>
          <c:showPercent val="0"/>
          <c:showBubbleSize val="0"/>
          <c:showLeaderLines val="1"/>
        </c:dLbls>
        <c:firstSliceAng val="0"/>
        <c:holeSize val="75"/>
      </c:doughnutChart>
      <c:spPr>
        <a:noFill/>
        <a:ln>
          <a:noFill/>
        </a:ln>
        <a:effectLst/>
      </c:spPr>
    </c:plotArea>
    <c:legend>
      <c:legendPos val="b"/>
      <c:layout>
        <c:manualLayout>
          <c:xMode val="edge"/>
          <c:yMode val="edge"/>
          <c:x val="4.7317715028170233E-2"/>
          <c:y val="0.95045335543275511"/>
          <c:w val="0.8999999213817319"/>
          <c:h val="4.9546644567244891E-2"/>
        </c:manualLayout>
      </c:layout>
      <c:overlay val="0"/>
      <c:spPr>
        <a:noFill/>
        <a:ln>
          <a:noFill/>
        </a:ln>
        <a:effectLst/>
      </c:spPr>
      <c:txPr>
        <a:bodyPr rot="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ea"/>
              <a:sym typeface="+mn-lt"/>
            </a:defRPr>
          </a:pPr>
          <a:endParaRPr lang="zh-CN"/>
        </a:p>
      </c:txPr>
    </c:legend>
    <c:plotVisOnly val="1"/>
    <c:dispBlanksAs val="gap"/>
    <c:showDLblsOverMax val="0"/>
  </c:chart>
  <c:spPr>
    <a:noFill/>
    <a:ln>
      <a:noFill/>
    </a:ln>
    <a:effectLst/>
  </c:spPr>
  <c:txPr>
    <a:bodyPr/>
    <a:lstStyle/>
    <a:p>
      <a:pPr>
        <a:defRPr>
          <a:latin typeface="+mn-lt"/>
          <a:ea typeface="+mn-ea"/>
          <a:cs typeface="+mn-ea"/>
          <a:sym typeface="+mn-lt"/>
        </a:defRPr>
      </a:pPr>
      <a:endParaRPr lang="zh-CN"/>
    </a:p>
  </c:txPr>
  <c:externalData r:id="rId4">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Sheet1!$B$1</c:f>
              <c:strCache>
                <c:ptCount val="1"/>
                <c:pt idx="0">
                  <c:v>系列 1</c:v>
                </c:pt>
              </c:strCache>
            </c:strRef>
          </c:tx>
          <c:spPr>
            <a:solidFill>
              <a:schemeClr val="accent2"/>
            </a:solidFill>
            <a:ln>
              <a:noFill/>
            </a:ln>
            <a:effectLst/>
          </c:spPr>
          <c:invertIfNegative val="0"/>
          <c:dPt>
            <c:idx val="1"/>
            <c:invertIfNegative val="0"/>
            <c:bubble3D val="0"/>
            <c:spPr>
              <a:solidFill>
                <a:schemeClr val="accent3"/>
              </a:solidFill>
              <a:ln>
                <a:noFill/>
              </a:ln>
              <a:effectLst/>
            </c:spPr>
            <c:extLst>
              <c:ext xmlns:c16="http://schemas.microsoft.com/office/drawing/2014/chart" uri="{C3380CC4-5D6E-409C-BE32-E72D297353CC}">
                <c16:uniqueId val="{00000001-6202-4414-B97B-737248578DA4}"/>
              </c:ext>
            </c:extLst>
          </c:dPt>
          <c:dPt>
            <c:idx val="2"/>
            <c:invertIfNegative val="0"/>
            <c:bubble3D val="0"/>
            <c:spPr>
              <a:solidFill>
                <a:schemeClr val="accent4"/>
              </a:solidFill>
              <a:ln>
                <a:noFill/>
              </a:ln>
              <a:effectLst/>
            </c:spPr>
            <c:extLst>
              <c:ext xmlns:c16="http://schemas.microsoft.com/office/drawing/2014/chart" uri="{C3380CC4-5D6E-409C-BE32-E72D297353CC}">
                <c16:uniqueId val="{00000003-6202-4414-B97B-737248578DA4}"/>
              </c:ext>
            </c:extLst>
          </c:dPt>
          <c:dPt>
            <c:idx val="3"/>
            <c:invertIfNegative val="0"/>
            <c:bubble3D val="0"/>
            <c:spPr>
              <a:solidFill>
                <a:schemeClr val="bg2">
                  <a:lumMod val="50000"/>
                </a:schemeClr>
              </a:solidFill>
              <a:ln>
                <a:noFill/>
              </a:ln>
              <a:effectLst/>
            </c:spPr>
            <c:extLst>
              <c:ext xmlns:c16="http://schemas.microsoft.com/office/drawing/2014/chart" uri="{C3380CC4-5D6E-409C-BE32-E72D297353CC}">
                <c16:uniqueId val="{00000005-6202-4414-B97B-737248578DA4}"/>
              </c:ext>
            </c:extLst>
          </c:dPt>
          <c:cat>
            <c:strRef>
              <c:f>Sheet1!$A$2:$A$5</c:f>
              <c:strCache>
                <c:ptCount val="4"/>
                <c:pt idx="0">
                  <c:v>类别 1</c:v>
                </c:pt>
                <c:pt idx="1">
                  <c:v>类别 2</c:v>
                </c:pt>
                <c:pt idx="2">
                  <c:v>类别 3</c:v>
                </c:pt>
                <c:pt idx="3">
                  <c:v>类别 4</c:v>
                </c:pt>
              </c:strCache>
            </c:strRef>
          </c:cat>
          <c:val>
            <c:numRef>
              <c:f>Sheet1!$B$2:$B$5</c:f>
              <c:numCache>
                <c:formatCode>General</c:formatCode>
                <c:ptCount val="4"/>
                <c:pt idx="0">
                  <c:v>200</c:v>
                </c:pt>
                <c:pt idx="1">
                  <c:v>100</c:v>
                </c:pt>
                <c:pt idx="2">
                  <c:v>120</c:v>
                </c:pt>
                <c:pt idx="3">
                  <c:v>80</c:v>
                </c:pt>
              </c:numCache>
            </c:numRef>
          </c:val>
          <c:extLst>
            <c:ext xmlns:c16="http://schemas.microsoft.com/office/drawing/2014/chart" uri="{C3380CC4-5D6E-409C-BE32-E72D297353CC}">
              <c16:uniqueId val="{00000006-6202-4414-B97B-737248578DA4}"/>
            </c:ext>
          </c:extLst>
        </c:ser>
        <c:ser>
          <c:idx val="1"/>
          <c:order val="1"/>
          <c:tx>
            <c:strRef>
              <c:f>Sheet1!$C$1</c:f>
              <c:strCache>
                <c:ptCount val="1"/>
                <c:pt idx="0">
                  <c:v>系列 2</c:v>
                </c:pt>
              </c:strCache>
            </c:strRef>
          </c:tx>
          <c:spPr>
            <a:solidFill>
              <a:schemeClr val="bg1">
                <a:lumMod val="85000"/>
              </a:schemeClr>
            </a:solidFill>
            <a:ln>
              <a:noFill/>
            </a:ln>
            <a:effectLst/>
          </c:spPr>
          <c:invertIfNegative val="0"/>
          <c:cat>
            <c:strRef>
              <c:f>Sheet1!$A$2:$A$5</c:f>
              <c:strCache>
                <c:ptCount val="4"/>
                <c:pt idx="0">
                  <c:v>类别 1</c:v>
                </c:pt>
                <c:pt idx="1">
                  <c:v>类别 2</c:v>
                </c:pt>
                <c:pt idx="2">
                  <c:v>类别 3</c:v>
                </c:pt>
                <c:pt idx="3">
                  <c:v>类别 4</c:v>
                </c:pt>
              </c:strCache>
            </c:strRef>
          </c:cat>
          <c:val>
            <c:numRef>
              <c:f>Sheet1!$C$2:$C$5</c:f>
              <c:numCache>
                <c:formatCode>General</c:formatCode>
                <c:ptCount val="4"/>
                <c:pt idx="0">
                  <c:v>300</c:v>
                </c:pt>
                <c:pt idx="1">
                  <c:v>300</c:v>
                </c:pt>
                <c:pt idx="2">
                  <c:v>300</c:v>
                </c:pt>
                <c:pt idx="3">
                  <c:v>300</c:v>
                </c:pt>
              </c:numCache>
            </c:numRef>
          </c:val>
          <c:extLst>
            <c:ext xmlns:c16="http://schemas.microsoft.com/office/drawing/2014/chart" uri="{C3380CC4-5D6E-409C-BE32-E72D297353CC}">
              <c16:uniqueId val="{00000007-6202-4414-B97B-737248578DA4}"/>
            </c:ext>
          </c:extLst>
        </c:ser>
        <c:dLbls>
          <c:showLegendKey val="0"/>
          <c:showVal val="0"/>
          <c:showCatName val="0"/>
          <c:showSerName val="0"/>
          <c:showPercent val="0"/>
          <c:showBubbleSize val="0"/>
        </c:dLbls>
        <c:gapWidth val="70"/>
        <c:overlap val="100"/>
        <c:axId val="490900288"/>
        <c:axId val="490900680"/>
      </c:barChart>
      <c:catAx>
        <c:axId val="49090028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490900680"/>
        <c:crosses val="autoZero"/>
        <c:auto val="1"/>
        <c:lblAlgn val="ctr"/>
        <c:lblOffset val="100"/>
        <c:noMultiLvlLbl val="0"/>
      </c:catAx>
      <c:valAx>
        <c:axId val="490900680"/>
        <c:scaling>
          <c:orientation val="minMax"/>
          <c:max val="250"/>
        </c:scaling>
        <c:delete val="0"/>
        <c:axPos val="l"/>
        <c:majorGridlines>
          <c:spPr>
            <a:ln w="9525" cap="flat" cmpd="sng" algn="ctr">
              <a:solidFill>
                <a:schemeClr val="bg1">
                  <a:lumMod val="7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49090028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百分比</c:v>
                </c:pt>
              </c:strCache>
            </c:strRef>
          </c:tx>
          <c:spPr>
            <a:ln>
              <a:noFill/>
            </a:ln>
          </c:spPr>
          <c:dPt>
            <c:idx val="0"/>
            <c:bubble3D val="0"/>
            <c:spPr>
              <a:solidFill>
                <a:schemeClr val="accent3">
                  <a:lumMod val="40000"/>
                  <a:lumOff val="60000"/>
                </a:schemeClr>
              </a:solidFill>
              <a:ln w="19050">
                <a:noFill/>
              </a:ln>
              <a:effectLst/>
            </c:spPr>
            <c:extLst>
              <c:ext xmlns:c16="http://schemas.microsoft.com/office/drawing/2014/chart" uri="{C3380CC4-5D6E-409C-BE32-E72D297353CC}">
                <c16:uniqueId val="{00000001-BA8F-4961-A64D-BB7DB1A9D4A1}"/>
              </c:ext>
            </c:extLst>
          </c:dPt>
          <c:dPt>
            <c:idx val="1"/>
            <c:bubble3D val="0"/>
            <c:spPr>
              <a:solidFill>
                <a:schemeClr val="accent2"/>
              </a:solidFill>
              <a:ln w="19050">
                <a:noFill/>
              </a:ln>
              <a:effectLst/>
            </c:spPr>
            <c:extLst>
              <c:ext xmlns:c16="http://schemas.microsoft.com/office/drawing/2014/chart" uri="{C3380CC4-5D6E-409C-BE32-E72D297353CC}">
                <c16:uniqueId val="{00000003-BA8F-4961-A64D-BB7DB1A9D4A1}"/>
              </c:ext>
            </c:extLst>
          </c:dPt>
          <c:dPt>
            <c:idx val="2"/>
            <c:bubble3D val="0"/>
            <c:spPr>
              <a:solidFill>
                <a:schemeClr val="accent3"/>
              </a:solidFill>
              <a:ln w="19050">
                <a:noFill/>
              </a:ln>
              <a:effectLst/>
            </c:spPr>
            <c:extLst>
              <c:ext xmlns:c16="http://schemas.microsoft.com/office/drawing/2014/chart" uri="{C3380CC4-5D6E-409C-BE32-E72D297353CC}">
                <c16:uniqueId val="{00000005-BA8F-4961-A64D-BB7DB1A9D4A1}"/>
              </c:ext>
            </c:extLst>
          </c:dPt>
          <c:dPt>
            <c:idx val="3"/>
            <c:bubble3D val="0"/>
            <c:spPr>
              <a:solidFill>
                <a:schemeClr val="accent4"/>
              </a:solidFill>
              <a:ln w="19050">
                <a:noFill/>
              </a:ln>
              <a:effectLst/>
            </c:spPr>
            <c:extLst>
              <c:ext xmlns:c16="http://schemas.microsoft.com/office/drawing/2014/chart" uri="{C3380CC4-5D6E-409C-BE32-E72D297353CC}">
                <c16:uniqueId val="{00000007-BA8F-4961-A64D-BB7DB1A9D4A1}"/>
              </c:ext>
            </c:extLst>
          </c:dPt>
          <c:dLbls>
            <c:spPr>
              <a:noFill/>
              <a:ln>
                <a:noFill/>
              </a:ln>
              <a:effectLst/>
            </c:spPr>
            <c:txPr>
              <a:bodyPr rot="0" spcFirstLastPara="1" vertOverflow="ellipsis" vert="horz" wrap="square" lIns="38100" tIns="19050" rIns="38100" bIns="19050" anchor="ctr" anchorCtr="1">
                <a:spAutoFit/>
              </a:bodyPr>
              <a:lstStyle/>
              <a:p>
                <a:pPr>
                  <a:defRPr sz="2400" b="0" i="0" u="none" strike="noStrike" kern="1200" baseline="0">
                    <a:solidFill>
                      <a:schemeClr val="bg1"/>
                    </a:solidFill>
                    <a:latin typeface="+mn-lt"/>
                    <a:ea typeface="+mn-ea"/>
                    <a:cs typeface="+mn-cs"/>
                  </a:defRPr>
                </a:pPr>
                <a:endParaRPr lang="zh-CN"/>
              </a:p>
            </c:txPr>
            <c:dLblPos val="inEnd"/>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Sheet1!$A$2:$A$5</c:f>
              <c:strCache>
                <c:ptCount val="4"/>
                <c:pt idx="0">
                  <c:v>用途1</c:v>
                </c:pt>
                <c:pt idx="1">
                  <c:v>用途2</c:v>
                </c:pt>
                <c:pt idx="2">
                  <c:v>用途3</c:v>
                </c:pt>
                <c:pt idx="3">
                  <c:v>用途4</c:v>
                </c:pt>
              </c:strCache>
            </c:strRef>
          </c:cat>
          <c:val>
            <c:numRef>
              <c:f>Sheet1!$B$2:$B$5</c:f>
              <c:numCache>
                <c:formatCode>0%</c:formatCode>
                <c:ptCount val="4"/>
                <c:pt idx="0">
                  <c:v>0.6</c:v>
                </c:pt>
                <c:pt idx="1">
                  <c:v>0.25</c:v>
                </c:pt>
                <c:pt idx="2">
                  <c:v>0.1</c:v>
                </c:pt>
                <c:pt idx="3">
                  <c:v>0.05</c:v>
                </c:pt>
              </c:numCache>
            </c:numRef>
          </c:val>
          <c:extLst>
            <c:ext xmlns:c16="http://schemas.microsoft.com/office/drawing/2014/chart" uri="{C3380CC4-5D6E-409C-BE32-E72D297353CC}">
              <c16:uniqueId val="{00000008-BA8F-4961-A64D-BB7DB1A9D4A1}"/>
            </c:ext>
          </c:extLst>
        </c:ser>
        <c:dLbls>
          <c:showLegendKey val="0"/>
          <c:showVal val="0"/>
          <c:showCatName val="0"/>
          <c:showSerName val="0"/>
          <c:showPercent val="0"/>
          <c:showBubbleSize val="0"/>
          <c:showLeaderLines val="1"/>
        </c:dLbls>
        <c:firstSliceAng val="144"/>
      </c:pieChart>
      <c:spPr>
        <a:noFill/>
        <a:ln>
          <a:noFill/>
        </a:ln>
        <a:effectLst/>
      </c:spPr>
    </c:plotArea>
    <c:legend>
      <c:legendPos val="b"/>
      <c:layout>
        <c:manualLayout>
          <c:xMode val="edge"/>
          <c:yMode val="edge"/>
          <c:x val="0.30195461789721179"/>
          <c:y val="0.9383265354813789"/>
          <c:w val="0.39817209221592792"/>
          <c:h val="5.9044740848462819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85000"/>
                  <a:lumOff val="1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微软雅黑" panose="020B0503020204020204" pitchFamily="34" charset="-122"/>
              </a:defRPr>
            </a:lvl1pPr>
          </a:lstStyle>
          <a:p>
            <a:endParaRPr lang="zh-CN" altLang="en-US" dirty="0"/>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微软雅黑" panose="020B0503020204020204" pitchFamily="34" charset="-122"/>
              </a:defRPr>
            </a:lvl1pPr>
          </a:lstStyle>
          <a:p>
            <a:fld id="{C55BA846-C84F-4154-A690-BD531D07E94A}" type="datetimeFigureOut">
              <a:rPr lang="zh-CN" altLang="en-US" smtClean="0"/>
              <a:pPr/>
              <a:t>2025-02-21</a:t>
            </a:fld>
            <a:endParaRPr lang="zh-CN" altLang="en-US" dirty="0"/>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dirty="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微软雅黑" panose="020B0503020204020204" pitchFamily="34" charset="-122"/>
              </a:defRPr>
            </a:lvl1pPr>
          </a:lstStyle>
          <a:p>
            <a:endParaRPr lang="zh-CN" altLang="en-US" dirty="0"/>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微软雅黑" panose="020B0503020204020204" pitchFamily="34" charset="-122"/>
              </a:defRPr>
            </a:lvl1pPr>
          </a:lstStyle>
          <a:p>
            <a:fld id="{574281D7-AB8B-4A49-B31C-4FE8BBA57302}" type="slidenum">
              <a:rPr lang="zh-CN" altLang="en-US" smtClean="0"/>
              <a:pPr/>
              <a:t>‹#›</a:t>
            </a:fld>
            <a:endParaRPr lang="zh-CN" altLang="en-US" dirty="0"/>
          </a:p>
        </p:txBody>
      </p:sp>
    </p:spTree>
    <p:extLst>
      <p:ext uri="{BB962C8B-B14F-4D97-AF65-F5344CB8AC3E}">
        <p14:creationId xmlns:p14="http://schemas.microsoft.com/office/powerpoint/2010/main" val="21858343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微软雅黑" panose="020B0503020204020204" pitchFamily="34" charset="-122"/>
        <a:ea typeface="+mn-ea"/>
        <a:cs typeface="+mn-cs"/>
      </a:defRPr>
    </a:lvl1pPr>
    <a:lvl2pPr marL="457200" algn="l" defTabSz="914400" rtl="0" eaLnBrk="1" latinLnBrk="0" hangingPunct="1">
      <a:defRPr sz="1200" kern="1200">
        <a:solidFill>
          <a:schemeClr val="tx1"/>
        </a:solidFill>
        <a:latin typeface="微软雅黑" panose="020B0503020204020204" pitchFamily="34" charset="-122"/>
        <a:ea typeface="+mn-ea"/>
        <a:cs typeface="+mn-cs"/>
      </a:defRPr>
    </a:lvl2pPr>
    <a:lvl3pPr marL="914400" algn="l" defTabSz="914400" rtl="0" eaLnBrk="1" latinLnBrk="0" hangingPunct="1">
      <a:defRPr sz="1200" kern="1200">
        <a:solidFill>
          <a:schemeClr val="tx1"/>
        </a:solidFill>
        <a:latin typeface="微软雅黑" panose="020B0503020204020204" pitchFamily="34" charset="-122"/>
        <a:ea typeface="+mn-ea"/>
        <a:cs typeface="+mn-cs"/>
      </a:defRPr>
    </a:lvl3pPr>
    <a:lvl4pPr marL="1371600" algn="l" defTabSz="914400" rtl="0" eaLnBrk="1" latinLnBrk="0" hangingPunct="1">
      <a:defRPr sz="1200" kern="1200">
        <a:solidFill>
          <a:schemeClr val="tx1"/>
        </a:solidFill>
        <a:latin typeface="微软雅黑" panose="020B0503020204020204" pitchFamily="34" charset="-122"/>
        <a:ea typeface="+mn-ea"/>
        <a:cs typeface="+mn-cs"/>
      </a:defRPr>
    </a:lvl4pPr>
    <a:lvl5pPr marL="1828800" algn="l" defTabSz="914400" rtl="0" eaLnBrk="1" latinLnBrk="0" hangingPunct="1">
      <a:defRPr sz="1200" kern="1200">
        <a:solidFill>
          <a:schemeClr val="tx1"/>
        </a:solidFill>
        <a:latin typeface="微软雅黑" panose="020B0503020204020204" pitchFamily="34" charset="-122"/>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74281D7-AB8B-4A49-B31C-4FE8BBA57302}" type="slidenum">
              <a:rPr lang="zh-CN" altLang="en-US" smtClean="0"/>
              <a:t>1</a:t>
            </a:fld>
            <a:endParaRPr lang="zh-CN" altLang="en-US"/>
          </a:p>
        </p:txBody>
      </p:sp>
    </p:spTree>
    <p:extLst>
      <p:ext uri="{BB962C8B-B14F-4D97-AF65-F5344CB8AC3E}">
        <p14:creationId xmlns:p14="http://schemas.microsoft.com/office/powerpoint/2010/main" val="8792256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74281D7-AB8B-4A49-B31C-4FE8BBA57302}" type="slidenum">
              <a:rPr lang="zh-CN" altLang="en-US" smtClean="0"/>
              <a:t>10</a:t>
            </a:fld>
            <a:endParaRPr lang="zh-CN" altLang="en-US"/>
          </a:p>
        </p:txBody>
      </p:sp>
    </p:spTree>
    <p:extLst>
      <p:ext uri="{BB962C8B-B14F-4D97-AF65-F5344CB8AC3E}">
        <p14:creationId xmlns:p14="http://schemas.microsoft.com/office/powerpoint/2010/main" val="32183205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74281D7-AB8B-4A49-B31C-4FE8BBA57302}" type="slidenum">
              <a:rPr lang="zh-CN" altLang="en-US" smtClean="0"/>
              <a:t>11</a:t>
            </a:fld>
            <a:endParaRPr lang="zh-CN" altLang="en-US"/>
          </a:p>
        </p:txBody>
      </p:sp>
    </p:spTree>
    <p:extLst>
      <p:ext uri="{BB962C8B-B14F-4D97-AF65-F5344CB8AC3E}">
        <p14:creationId xmlns:p14="http://schemas.microsoft.com/office/powerpoint/2010/main" val="33044163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74281D7-AB8B-4A49-B31C-4FE8BBA57302}" type="slidenum">
              <a:rPr lang="zh-CN" altLang="en-US" smtClean="0"/>
              <a:t>12</a:t>
            </a:fld>
            <a:endParaRPr lang="zh-CN" altLang="en-US"/>
          </a:p>
        </p:txBody>
      </p:sp>
    </p:spTree>
    <p:extLst>
      <p:ext uri="{BB962C8B-B14F-4D97-AF65-F5344CB8AC3E}">
        <p14:creationId xmlns:p14="http://schemas.microsoft.com/office/powerpoint/2010/main" val="33396206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74281D7-AB8B-4A49-B31C-4FE8BBA57302}" type="slidenum">
              <a:rPr lang="zh-CN" altLang="en-US" smtClean="0"/>
              <a:t>13</a:t>
            </a:fld>
            <a:endParaRPr lang="zh-CN" altLang="en-US"/>
          </a:p>
        </p:txBody>
      </p:sp>
    </p:spTree>
    <p:extLst>
      <p:ext uri="{BB962C8B-B14F-4D97-AF65-F5344CB8AC3E}">
        <p14:creationId xmlns:p14="http://schemas.microsoft.com/office/powerpoint/2010/main" val="41920463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74281D7-AB8B-4A49-B31C-4FE8BBA57302}" type="slidenum">
              <a:rPr lang="zh-CN" altLang="en-US" smtClean="0"/>
              <a:t>14</a:t>
            </a:fld>
            <a:endParaRPr lang="zh-CN" altLang="en-US"/>
          </a:p>
        </p:txBody>
      </p:sp>
    </p:spTree>
    <p:extLst>
      <p:ext uri="{BB962C8B-B14F-4D97-AF65-F5344CB8AC3E}">
        <p14:creationId xmlns:p14="http://schemas.microsoft.com/office/powerpoint/2010/main" val="24550271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74281D7-AB8B-4A49-B31C-4FE8BBA57302}" type="slidenum">
              <a:rPr lang="zh-CN" altLang="en-US" smtClean="0"/>
              <a:t>15</a:t>
            </a:fld>
            <a:endParaRPr lang="zh-CN" altLang="en-US"/>
          </a:p>
        </p:txBody>
      </p:sp>
    </p:spTree>
    <p:extLst>
      <p:ext uri="{BB962C8B-B14F-4D97-AF65-F5344CB8AC3E}">
        <p14:creationId xmlns:p14="http://schemas.microsoft.com/office/powerpoint/2010/main" val="581431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74281D7-AB8B-4A49-B31C-4FE8BBA57302}" type="slidenum">
              <a:rPr lang="zh-CN" altLang="en-US" smtClean="0"/>
              <a:t>16</a:t>
            </a:fld>
            <a:endParaRPr lang="zh-CN" altLang="en-US"/>
          </a:p>
        </p:txBody>
      </p:sp>
    </p:spTree>
    <p:extLst>
      <p:ext uri="{BB962C8B-B14F-4D97-AF65-F5344CB8AC3E}">
        <p14:creationId xmlns:p14="http://schemas.microsoft.com/office/powerpoint/2010/main" val="10315218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74281D7-AB8B-4A49-B31C-4FE8BBA57302}" type="slidenum">
              <a:rPr lang="zh-CN" altLang="en-US" smtClean="0"/>
              <a:t>17</a:t>
            </a:fld>
            <a:endParaRPr lang="zh-CN" altLang="en-US"/>
          </a:p>
        </p:txBody>
      </p:sp>
    </p:spTree>
    <p:extLst>
      <p:ext uri="{BB962C8B-B14F-4D97-AF65-F5344CB8AC3E}">
        <p14:creationId xmlns:p14="http://schemas.microsoft.com/office/powerpoint/2010/main" val="26765160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74281D7-AB8B-4A49-B31C-4FE8BBA57302}" type="slidenum">
              <a:rPr lang="zh-CN" altLang="en-US" smtClean="0"/>
              <a:t>18</a:t>
            </a:fld>
            <a:endParaRPr lang="zh-CN" altLang="en-US"/>
          </a:p>
        </p:txBody>
      </p:sp>
    </p:spTree>
    <p:extLst>
      <p:ext uri="{BB962C8B-B14F-4D97-AF65-F5344CB8AC3E}">
        <p14:creationId xmlns:p14="http://schemas.microsoft.com/office/powerpoint/2010/main" val="24721120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74281D7-AB8B-4A49-B31C-4FE8BBA57302}" type="slidenum">
              <a:rPr lang="zh-CN" altLang="en-US" smtClean="0"/>
              <a:t>19</a:t>
            </a:fld>
            <a:endParaRPr lang="zh-CN" altLang="en-US"/>
          </a:p>
        </p:txBody>
      </p:sp>
    </p:spTree>
    <p:extLst>
      <p:ext uri="{BB962C8B-B14F-4D97-AF65-F5344CB8AC3E}">
        <p14:creationId xmlns:p14="http://schemas.microsoft.com/office/powerpoint/2010/main" val="13535037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74281D7-AB8B-4A49-B31C-4FE8BBA57302}" type="slidenum">
              <a:rPr lang="zh-CN" altLang="en-US" smtClean="0"/>
              <a:t>2</a:t>
            </a:fld>
            <a:endParaRPr lang="zh-CN" altLang="en-US"/>
          </a:p>
        </p:txBody>
      </p:sp>
    </p:spTree>
    <p:extLst>
      <p:ext uri="{BB962C8B-B14F-4D97-AF65-F5344CB8AC3E}">
        <p14:creationId xmlns:p14="http://schemas.microsoft.com/office/powerpoint/2010/main" val="15111634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74281D7-AB8B-4A49-B31C-4FE8BBA57302}" type="slidenum">
              <a:rPr lang="zh-CN" altLang="en-US" smtClean="0"/>
              <a:t>20</a:t>
            </a:fld>
            <a:endParaRPr lang="zh-CN" altLang="en-US"/>
          </a:p>
        </p:txBody>
      </p:sp>
    </p:spTree>
    <p:extLst>
      <p:ext uri="{BB962C8B-B14F-4D97-AF65-F5344CB8AC3E}">
        <p14:creationId xmlns:p14="http://schemas.microsoft.com/office/powerpoint/2010/main" val="14497943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74281D7-AB8B-4A49-B31C-4FE8BBA57302}" type="slidenum">
              <a:rPr lang="zh-CN" altLang="en-US" smtClean="0"/>
              <a:t>21</a:t>
            </a:fld>
            <a:endParaRPr lang="zh-CN" altLang="en-US"/>
          </a:p>
        </p:txBody>
      </p:sp>
    </p:spTree>
    <p:extLst>
      <p:ext uri="{BB962C8B-B14F-4D97-AF65-F5344CB8AC3E}">
        <p14:creationId xmlns:p14="http://schemas.microsoft.com/office/powerpoint/2010/main" val="104762250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74281D7-AB8B-4A49-B31C-4FE8BBA57302}" type="slidenum">
              <a:rPr lang="zh-CN" altLang="en-US" smtClean="0"/>
              <a:t>22</a:t>
            </a:fld>
            <a:endParaRPr lang="zh-CN" altLang="en-US"/>
          </a:p>
        </p:txBody>
      </p:sp>
    </p:spTree>
    <p:extLst>
      <p:ext uri="{BB962C8B-B14F-4D97-AF65-F5344CB8AC3E}">
        <p14:creationId xmlns:p14="http://schemas.microsoft.com/office/powerpoint/2010/main" val="32328051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787DDF-1222-8976-D6D0-552F2046A90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A1AE8AF9-2FFB-6768-A8DD-9343CE4F288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09B10FE-235B-B04B-ED90-1CED4C4B1CFB}"/>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C56408A6-4CED-23BB-703E-EF6A1FCE9005}"/>
              </a:ext>
            </a:extLst>
          </p:cNvPr>
          <p:cNvSpPr>
            <a:spLocks noGrp="1"/>
          </p:cNvSpPr>
          <p:nvPr>
            <p:ph type="sldNum" sz="quarter" idx="10"/>
          </p:nvPr>
        </p:nvSpPr>
        <p:spPr/>
        <p:txBody>
          <a:bodyPr/>
          <a:lstStyle/>
          <a:p>
            <a:fld id="{574281D7-AB8B-4A49-B31C-4FE8BBA57302}" type="slidenum">
              <a:rPr lang="zh-CN" altLang="en-US" smtClean="0"/>
              <a:t>23</a:t>
            </a:fld>
            <a:endParaRPr lang="zh-CN" altLang="en-US"/>
          </a:p>
        </p:txBody>
      </p:sp>
    </p:spTree>
    <p:extLst>
      <p:ext uri="{BB962C8B-B14F-4D97-AF65-F5344CB8AC3E}">
        <p14:creationId xmlns:p14="http://schemas.microsoft.com/office/powerpoint/2010/main" val="16940740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74281D7-AB8B-4A49-B31C-4FE8BBA57302}" type="slidenum">
              <a:rPr lang="zh-CN" altLang="en-US" smtClean="0"/>
              <a:t>3</a:t>
            </a:fld>
            <a:endParaRPr lang="zh-CN" altLang="en-US"/>
          </a:p>
        </p:txBody>
      </p:sp>
    </p:spTree>
    <p:extLst>
      <p:ext uri="{BB962C8B-B14F-4D97-AF65-F5344CB8AC3E}">
        <p14:creationId xmlns:p14="http://schemas.microsoft.com/office/powerpoint/2010/main" val="42141580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74281D7-AB8B-4A49-B31C-4FE8BBA57302}" type="slidenum">
              <a:rPr lang="zh-CN" altLang="en-US" smtClean="0"/>
              <a:t>4</a:t>
            </a:fld>
            <a:endParaRPr lang="zh-CN" altLang="en-US"/>
          </a:p>
        </p:txBody>
      </p:sp>
    </p:spTree>
    <p:extLst>
      <p:ext uri="{BB962C8B-B14F-4D97-AF65-F5344CB8AC3E}">
        <p14:creationId xmlns:p14="http://schemas.microsoft.com/office/powerpoint/2010/main" val="27826823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74281D7-AB8B-4A49-B31C-4FE8BBA57302}" type="slidenum">
              <a:rPr lang="zh-CN" altLang="en-US" smtClean="0"/>
              <a:t>5</a:t>
            </a:fld>
            <a:endParaRPr lang="zh-CN" altLang="en-US"/>
          </a:p>
        </p:txBody>
      </p:sp>
    </p:spTree>
    <p:extLst>
      <p:ext uri="{BB962C8B-B14F-4D97-AF65-F5344CB8AC3E}">
        <p14:creationId xmlns:p14="http://schemas.microsoft.com/office/powerpoint/2010/main" val="1242253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74281D7-AB8B-4A49-B31C-4FE8BBA57302}" type="slidenum">
              <a:rPr lang="zh-CN" altLang="en-US" smtClean="0"/>
              <a:t>6</a:t>
            </a:fld>
            <a:endParaRPr lang="zh-CN" altLang="en-US"/>
          </a:p>
        </p:txBody>
      </p:sp>
    </p:spTree>
    <p:extLst>
      <p:ext uri="{BB962C8B-B14F-4D97-AF65-F5344CB8AC3E}">
        <p14:creationId xmlns:p14="http://schemas.microsoft.com/office/powerpoint/2010/main" val="645104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74281D7-AB8B-4A49-B31C-4FE8BBA57302}" type="slidenum">
              <a:rPr lang="zh-CN" altLang="en-US" smtClean="0"/>
              <a:t>7</a:t>
            </a:fld>
            <a:endParaRPr lang="zh-CN" altLang="en-US"/>
          </a:p>
        </p:txBody>
      </p:sp>
    </p:spTree>
    <p:extLst>
      <p:ext uri="{BB962C8B-B14F-4D97-AF65-F5344CB8AC3E}">
        <p14:creationId xmlns:p14="http://schemas.microsoft.com/office/powerpoint/2010/main" val="8952409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74281D7-AB8B-4A49-B31C-4FE8BBA57302}" type="slidenum">
              <a:rPr lang="zh-CN" altLang="en-US" smtClean="0"/>
              <a:t>8</a:t>
            </a:fld>
            <a:endParaRPr lang="zh-CN" altLang="en-US"/>
          </a:p>
        </p:txBody>
      </p:sp>
    </p:spTree>
    <p:extLst>
      <p:ext uri="{BB962C8B-B14F-4D97-AF65-F5344CB8AC3E}">
        <p14:creationId xmlns:p14="http://schemas.microsoft.com/office/powerpoint/2010/main" val="10916140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74281D7-AB8B-4A49-B31C-4FE8BBA57302}" type="slidenum">
              <a:rPr lang="zh-CN" altLang="en-US" smtClean="0"/>
              <a:t>9</a:t>
            </a:fld>
            <a:endParaRPr lang="zh-CN" altLang="en-US"/>
          </a:p>
        </p:txBody>
      </p:sp>
    </p:spTree>
    <p:extLst>
      <p:ext uri="{BB962C8B-B14F-4D97-AF65-F5344CB8AC3E}">
        <p14:creationId xmlns:p14="http://schemas.microsoft.com/office/powerpoint/2010/main" val="10170952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矩形 6"/>
          <p:cNvSpPr/>
          <p:nvPr userDrawn="1"/>
        </p:nvSpPr>
        <p:spPr>
          <a:xfrm>
            <a:off x="0" y="0"/>
            <a:ext cx="12192000" cy="6858000"/>
          </a:xfrm>
          <a:prstGeom prst="rect">
            <a:avLst/>
          </a:prstGeom>
          <a:solidFill>
            <a:srgbClr val="FCFCFC"/>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Tree>
    <p:extLst>
      <p:ext uri="{BB962C8B-B14F-4D97-AF65-F5344CB8AC3E}">
        <p14:creationId xmlns:p14="http://schemas.microsoft.com/office/powerpoint/2010/main" val="21854374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sp>
        <p:nvSpPr>
          <p:cNvPr id="4" name="矩形 3"/>
          <p:cNvSpPr/>
          <p:nvPr userDrawn="1"/>
        </p:nvSpPr>
        <p:spPr>
          <a:xfrm>
            <a:off x="0" y="0"/>
            <a:ext cx="12192000" cy="6858000"/>
          </a:xfrm>
          <a:prstGeom prst="rect">
            <a:avLst/>
          </a:prstGeom>
          <a:solidFill>
            <a:srgbClr val="FCFCFC"/>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3" name="矩形 2"/>
          <p:cNvSpPr/>
          <p:nvPr userDrawn="1"/>
        </p:nvSpPr>
        <p:spPr>
          <a:xfrm>
            <a:off x="0" y="1"/>
            <a:ext cx="12192000" cy="787400"/>
          </a:xfrm>
          <a:prstGeom prst="rect">
            <a:avLst/>
          </a:prstGeom>
          <a:solidFill>
            <a:srgbClr val="F2F2F2"/>
          </a:solidFill>
          <a:ln>
            <a:noFill/>
          </a:ln>
          <a:effectLst>
            <a:outerShdw blurRad="482600" dist="88900" dir="5400000" algn="t"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Tree>
    <p:extLst>
      <p:ext uri="{BB962C8B-B14F-4D97-AF65-F5344CB8AC3E}">
        <p14:creationId xmlns:p14="http://schemas.microsoft.com/office/powerpoint/2010/main" val="2970159701"/>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03881428"/>
      </p:ext>
    </p:extLst>
  </p:cSld>
  <p:clrMap bg1="lt1" tx1="dk1" bg2="lt2" tx2="dk2" accent1="accent1" accent2="accent2" accent3="accent3" accent4="accent4" accent5="accent5" accent6="accent6" hlink="hlink" folHlink="folHlink"/>
  <p:sldLayoutIdLst>
    <p:sldLayoutId id="2147483649" r:id="rId1"/>
    <p:sldLayoutId id="2147483651"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g"/><Relationship Id="rId4" Type="http://schemas.openxmlformats.org/officeDocument/2006/relationships/image" Target="../media/image2.png"/><Relationship Id="rId5" Type="http://schemas.openxmlformats.org/officeDocument/2006/relationships/image" Target="../media/image19.jpg"/><Relationship Id="rId6" Type="http://schemas.openxmlformats.org/officeDocument/2006/relationships/image" Target="../media/image2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1.jpg"/><Relationship Id="rId4" Type="http://schemas.openxmlformats.org/officeDocument/2006/relationships/image" Target="../media/image12.jpg"/><Relationship Id="rId5" Type="http://schemas.openxmlformats.org/officeDocument/2006/relationships/image" Target="../media/image13.jpeg"/><Relationship Id="rId6" Type="http://schemas.openxmlformats.org/officeDocument/2006/relationships/image" Target="../media/image2.png"/><Relationship Id="rId7" Type="http://schemas.openxmlformats.org/officeDocument/2006/relationships/image" Target="../media/image2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4.jpeg"/><Relationship Id="rId4" Type="http://schemas.openxmlformats.org/officeDocument/2006/relationships/image" Target="../media/image2.png"/><Relationship Id="rId5" Type="http://schemas.openxmlformats.org/officeDocument/2006/relationships/image" Target="../media/image26.jpg"/><Relationship Id="rId6" Type="http://schemas.openxmlformats.org/officeDocument/2006/relationships/image" Target="../media/image27.jpg"/><Relationship Id="rId7" Type="http://schemas.openxmlformats.org/officeDocument/2006/relationships/image" Target="../media/image2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jpg"/><Relationship Id="rId4" Type="http://schemas.openxmlformats.org/officeDocument/2006/relationships/image" Target="../media/image2.png"/><Relationship Id="rId5" Type="http://schemas.openxmlformats.org/officeDocument/2006/relationships/image" Target="../media/image28.jpg"/><Relationship Id="rId6" Type="http://schemas.openxmlformats.org/officeDocument/2006/relationships/image" Target="../media/image29.jpg"/><Relationship Id="rId7" Type="http://schemas.openxmlformats.org/officeDocument/2006/relationships/image" Target="../media/image2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5.jpg"/><Relationship Id="rId4" Type="http://schemas.openxmlformats.org/officeDocument/2006/relationships/image" Target="../media/image2.png"/><Relationship Id="rId5" Type="http://schemas.openxmlformats.org/officeDocument/2006/relationships/image" Target="../media/image2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jpg"/><Relationship Id="rId4" Type="http://schemas.openxmlformats.org/officeDocument/2006/relationships/image" Target="../media/image5.png"/><Relationship Id="rId5" Type="http://schemas.openxmlformats.org/officeDocument/2006/relationships/image" Target="../media/image30.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jpg"/><Relationship Id="rId4" Type="http://schemas.openxmlformats.org/officeDocument/2006/relationships/image" Target="../media/image2.png"/><Relationship Id="rId5" Type="http://schemas.openxmlformats.org/officeDocument/2006/relationships/image" Target="../media/image31.jpg"/><Relationship Id="rId6" Type="http://schemas.openxmlformats.org/officeDocument/2006/relationships/image" Target="../media/image2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6.jpeg"/><Relationship Id="rId4" Type="http://schemas.openxmlformats.org/officeDocument/2006/relationships/image" Target="../media/image2.png"/><Relationship Id="rId5" Type="http://schemas.openxmlformats.org/officeDocument/2006/relationships/image" Target="../media/image32.jpg"/><Relationship Id="rId6" Type="http://schemas.openxmlformats.org/officeDocument/2006/relationships/image" Target="../media/image33.jpg"/><Relationship Id="rId7" Type="http://schemas.openxmlformats.org/officeDocument/2006/relationships/image" Target="../media/image34.jpg"/><Relationship Id="rId8" Type="http://schemas.openxmlformats.org/officeDocument/2006/relationships/image" Target="../media/image35.jpg"/><Relationship Id="rId9" Type="http://schemas.openxmlformats.org/officeDocument/2006/relationships/image" Target="../media/image2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1.jpg"/><Relationship Id="rId4" Type="http://schemas.openxmlformats.org/officeDocument/2006/relationships/image" Target="../media/image5.png"/><Relationship Id="rId5" Type="http://schemas.openxmlformats.org/officeDocument/2006/relationships/image" Target="../media/image17.jpeg"/><Relationship Id="rId6" Type="http://schemas.openxmlformats.org/officeDocument/2006/relationships/image" Target="../media/image36.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8.png"/><Relationship Id="rId4" Type="http://schemas.openxmlformats.org/officeDocument/2006/relationships/image" Target="../media/image2.png"/><Relationship Id="rId5" Type="http://schemas.openxmlformats.org/officeDocument/2006/relationships/image" Target="../media/image2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png"/><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3.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1.jpg"/><Relationship Id="rId4" Type="http://schemas.openxmlformats.org/officeDocument/2006/relationships/image" Target="../media/image5.png"/><Relationship Id="rId5" Type="http://schemas.openxmlformats.org/officeDocument/2006/relationships/image" Target="../media/image37.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chart" Target="../charts/chart2.xml"/><Relationship Id="rId4" Type="http://schemas.openxmlformats.org/officeDocument/2006/relationships/image" Target="../media/image2.png"/><Relationship Id="rId5" Type="http://schemas.openxmlformats.org/officeDocument/2006/relationships/image" Target="../media/image2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chart" Target="../charts/chart3.xml"/><Relationship Id="rId4" Type="http://schemas.openxmlformats.org/officeDocument/2006/relationships/image" Target="../media/image2.png"/><Relationship Id="rId5" Type="http://schemas.openxmlformats.org/officeDocument/2006/relationships/image" Target="../media/image1.jpg"/><Relationship Id="rId6" Type="http://schemas.openxmlformats.org/officeDocument/2006/relationships/image" Target="../media/image20.png"/><Relationship Id="rId7" Type="http://schemas.openxmlformats.org/officeDocument/2006/relationships/image" Target="../media/image38.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1.jpg"/><Relationship Id="rId4" Type="http://schemas.openxmlformats.org/officeDocument/2006/relationships/image" Target="../media/image2.png"/><Relationship Id="rId5" Type="http://schemas.openxmlformats.org/officeDocument/2006/relationships/image" Target="../media/image39.jpg"/><Relationship Id="rId6" Type="http://schemas.openxmlformats.org/officeDocument/2006/relationships/image" Target="../media/image2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4.jpg"/><Relationship Id="rId4" Type="http://schemas.openxmlformats.org/officeDocument/2006/relationships/image" Target="../media/image1.jpg"/><Relationship Id="rId5" Type="http://schemas.openxmlformats.org/officeDocument/2006/relationships/image" Target="../media/image5.png"/><Relationship Id="rId6" Type="http://schemas.openxmlformats.org/officeDocument/2006/relationships/image" Target="../media/image21.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6.jpg"/><Relationship Id="rId4" Type="http://schemas.openxmlformats.org/officeDocument/2006/relationships/image" Target="../media/image7.jpg"/><Relationship Id="rId5" Type="http://schemas.openxmlformats.org/officeDocument/2006/relationships/image" Target="../media/image8.jpg"/><Relationship Id="rId6" Type="http://schemas.openxmlformats.org/officeDocument/2006/relationships/image" Target="../media/image2.png"/><Relationship Id="rId7" Type="http://schemas.openxmlformats.org/officeDocument/2006/relationships/image" Target="../media/image2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jpg"/><Relationship Id="rId4" Type="http://schemas.openxmlformats.org/officeDocument/2006/relationships/image" Target="../media/image2.png"/><Relationship Id="rId5" Type="http://schemas.openxmlformats.org/officeDocument/2006/relationships/image" Target="../media/image22.jpg"/><Relationship Id="rId6" Type="http://schemas.openxmlformats.org/officeDocument/2006/relationships/image" Target="../media/image2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9.jpg"/><Relationship Id="rId4" Type="http://schemas.openxmlformats.org/officeDocument/2006/relationships/image" Target="../media/image2.png"/><Relationship Id="rId5" Type="http://schemas.openxmlformats.org/officeDocument/2006/relationships/image" Target="../media/image2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0.png"/><Relationship Id="rId4" Type="http://schemas.openxmlformats.org/officeDocument/2006/relationships/image" Target="../media/image2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jpg"/><Relationship Id="rId4" Type="http://schemas.openxmlformats.org/officeDocument/2006/relationships/image" Target="../media/image5.png"/><Relationship Id="rId5" Type="http://schemas.openxmlformats.org/officeDocument/2006/relationships/image" Target="../media/image24.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jpg"/><Relationship Id="rId4" Type="http://schemas.openxmlformats.org/officeDocument/2006/relationships/chart" Target="../charts/chart1.xml"/><Relationship Id="rId5" Type="http://schemas.openxmlformats.org/officeDocument/2006/relationships/image" Target="../media/image2.png"/><Relationship Id="rId6" Type="http://schemas.openxmlformats.org/officeDocument/2006/relationships/image" Target="../media/image25.jpg"/><Relationship Id="rId7"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a:extLst>
              <a:ext uri="{FF2B5EF4-FFF2-40B4-BE49-F238E27FC236}">
                <a16:creationId xmlns:a16="http://schemas.microsoft.com/office/drawing/2014/main" id="{D034D39C-F2C8-AE13-E8D9-E0466972E67B}"/>
              </a:ext>
            </a:extLst>
          </p:cNvPr>
          <p:cNvGrpSpPr/>
          <p:nvPr/>
        </p:nvGrpSpPr>
        <p:grpSpPr>
          <a:xfrm>
            <a:off x="-1" y="-2838768"/>
            <a:ext cx="13948218" cy="12524665"/>
            <a:chOff x="-1" y="-3526478"/>
            <a:chExt cx="13948218" cy="12524665"/>
          </a:xfrm>
        </p:grpSpPr>
        <p:pic>
          <p:nvPicPr>
            <p:cNvPr id="25" name="Picture 24" descr="666f4f16032f84895dc7198d.jpg"/>
            <p:cNvPicPr>
              <a:picLocks noChangeAspect="1"/>
            </p:cNvPicPr>
            <p:nvPr/>
          </p:nvPicPr>
          <p:blipFill>
            <a:blip r:embed="rId5"/>
            <a:stretch>
              <a:fillRect/>
            </a:stretch>
          </p:blipFill>
          <p:spPr>
            <a:xfrm>
              <a:off x="322375" y="-712211"/>
              <a:ext cx="12048322" cy="7530201"/>
            </a:xfrm>
            <a:prstGeom prst="rect">
              <a:avLst/>
            </a:prstGeom>
          </p:spPr>
        </p:pic>
        <p:sp>
          <p:nvSpPr>
            <p:cNvPr id="10" name="淘宝-想搞设计PPT(倒卖必究)-10">
              <a:extLst>
                <a:ext uri="{FF2B5EF4-FFF2-40B4-BE49-F238E27FC236}">
                  <a16:creationId xmlns:a16="http://schemas.microsoft.com/office/drawing/2014/main" id="{6B5A2F8E-94D0-2EBE-1752-995AB996551D}"/>
                </a:ext>
              </a:extLst>
            </p:cNvPr>
            <p:cNvSpPr/>
            <p:nvPr/>
          </p:nvSpPr>
          <p:spPr>
            <a:xfrm>
              <a:off x="299358" y="5073887"/>
              <a:ext cx="13648859" cy="39243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14" name="淘宝-想搞设计PPT(倒卖必究)-14">
              <a:extLst>
                <a:ext uri="{FF2B5EF4-FFF2-40B4-BE49-F238E27FC236}">
                  <a16:creationId xmlns:a16="http://schemas.microsoft.com/office/drawing/2014/main" id="{B7600C29-56A5-1902-BE4B-DABAFAD49764}"/>
                </a:ext>
              </a:extLst>
            </p:cNvPr>
            <p:cNvSpPr/>
            <p:nvPr/>
          </p:nvSpPr>
          <p:spPr>
            <a:xfrm>
              <a:off x="-1" y="-3526478"/>
              <a:ext cx="13373101" cy="39243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grpSp>
      <p:sp>
        <p:nvSpPr>
          <p:cNvPr id="13" name="淘宝-想搞设计PPT(倒卖必究)-13"/>
          <p:cNvSpPr txBox="1"/>
          <p:nvPr/>
        </p:nvSpPr>
        <p:spPr>
          <a:xfrm>
            <a:off x="6869998" y="6194971"/>
            <a:ext cx="4816702" cy="559512"/>
          </a:xfrm>
          <a:prstGeom prst="rect">
            <a:avLst/>
          </a:prstGeom>
          <a:noFill/>
        </p:spPr>
        <p:txBody>
          <a:bodyPr wrap="square" lIns="0" tIns="0" rIns="0" bIns="0" rtlCol="0">
            <a:spAutoFit/>
          </a:bodyPr>
          <a:lstStyle/>
          <a:p>
            <a:pPr algn="r">
              <a:lnSpc>
                <a:spcPts val="1500"/>
              </a:lnSpc>
            </a:pPr>
            <a:r>
              <a:rPr lang="en-US" altLang="zh-CN" sz="1000" dirty="0">
                <a:solidFill>
                  <a:schemeClr val="bg1">
                    <a:lumMod val="65000"/>
                  </a:schemeClr>
                </a:solidFill>
                <a:latin typeface="微软雅黑" panose="020B0503020204020204" pitchFamily="34" charset="-122"/>
                <a:ea typeface="思源黑体 CN ExtraLight" panose="020B0200000000000000" pitchFamily="34" charset="-122"/>
              </a:rPr>
              <a:t>It is a focus on doing the demo studio founded by NIC and continue to improve, has been to insist on the presentation pleasurable field, do not follow the herd is presented to you a different presentation style.</a:t>
            </a:r>
          </a:p>
        </p:txBody>
      </p:sp>
      <p:sp>
        <p:nvSpPr>
          <p:cNvPr id="19" name="淘宝-想搞设计PPT(倒卖必究)-19">
            <a:extLst>
              <a:ext uri="{FF2B5EF4-FFF2-40B4-BE49-F238E27FC236}">
                <a16:creationId xmlns:a16="http://schemas.microsoft.com/office/drawing/2014/main" id="{F9A2A85F-8662-D5E9-4649-7B1295B6B9FB}"/>
              </a:ext>
            </a:extLst>
          </p:cNvPr>
          <p:cNvSpPr txBox="1"/>
          <p:nvPr/>
        </p:nvSpPr>
        <p:spPr>
          <a:xfrm>
            <a:off x="8980663" y="4896596"/>
            <a:ext cx="2462213" cy="738664"/>
          </a:xfrm>
          <a:prstGeom prst="rect">
            <a:avLst/>
          </a:prstGeom>
          <a:noFill/>
        </p:spPr>
        <p:txBody>
          <a:bodyPr wrap="none" lIns="0" tIns="0" rIns="0" bIns="0" rtlCol="0">
            <a:spAutoFit/>
          </a:bodyPr>
          <a:lstStyle/>
          <a:p>
            <a:pPr algn="r"/>
            <a:r>
              <a:rPr lang="zh-CN" altLang="en-US" sz="4800" b="1" dirty="0">
                <a:solidFill>
                  <a:schemeClr val="bg1"/>
                </a:solidFill>
                <a:latin typeface="微软雅黑" panose="020B0503020204020204" pitchFamily="34" charset="-122"/>
              </a:rPr>
              <a:t>输入标题</a:t>
            </a:r>
          </a:p>
        </p:txBody>
      </p:sp>
      <p:pic>
        <p:nvPicPr>
          <p:cNvPr id="26" name="Picture 25" descr="华中科技大学.png"/>
          <p:cNvPicPr>
            <a:picLocks noChangeAspect="1"/>
          </p:cNvPicPr>
          <p:nvPr/>
        </p:nvPicPr>
        <p:blipFill>
          <a:blip r:embed="rId6"/>
          <a:stretch>
            <a:fillRect/>
          </a:stretch>
        </p:blipFill>
        <p:spPr>
          <a:xfrm>
            <a:off x="199727" y="289023"/>
            <a:ext cx="1992610" cy="437661"/>
          </a:xfrm>
          <a:prstGeom prst="rect">
            <a:avLst/>
          </a:prstGeom>
        </p:spPr>
      </p:pic>
      <p:grpSp>
        <p:nvGrpSpPr>
          <p:cNvPr id="6" name="组合 5">
            <a:extLst>
              <a:ext uri="{FF2B5EF4-FFF2-40B4-BE49-F238E27FC236}">
                <a16:creationId xmlns:a16="http://schemas.microsoft.com/office/drawing/2014/main" id="{15C13D2B-2BCE-E499-BE8E-FF16A5F1482D}"/>
              </a:ext>
            </a:extLst>
          </p:cNvPr>
          <p:cNvGrpSpPr/>
          <p:nvPr/>
        </p:nvGrpSpPr>
        <p:grpSpPr>
          <a:xfrm>
            <a:off x="-1683675" y="1090931"/>
            <a:ext cx="7017789" cy="4681537"/>
            <a:chOff x="-798285" y="908051"/>
            <a:chExt cx="7017789" cy="4681537"/>
          </a:xfrm>
        </p:grpSpPr>
        <p:sp>
          <p:nvSpPr>
            <p:cNvPr id="9" name="淘宝-想搞设计PPT(倒卖必究)-9">
              <a:extLst>
                <a:ext uri="{FF2B5EF4-FFF2-40B4-BE49-F238E27FC236}">
                  <a16:creationId xmlns:a16="http://schemas.microsoft.com/office/drawing/2014/main" id="{38C9D929-A6C1-6807-8665-435A50BBB7E5}"/>
                </a:ext>
              </a:extLst>
            </p:cNvPr>
            <p:cNvSpPr/>
            <p:nvPr/>
          </p:nvSpPr>
          <p:spPr>
            <a:xfrm>
              <a:off x="-798285" y="908051"/>
              <a:ext cx="4020457" cy="4681537"/>
            </a:xfrm>
            <a:prstGeom prst="rect">
              <a:avLst/>
            </a:prstGeom>
            <a:solidFill>
              <a:srgbClr val="155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2" name="淘宝-想搞设计PPT(倒卖必究)-12">
              <a:extLst>
                <a:ext uri="{FF2B5EF4-FFF2-40B4-BE49-F238E27FC236}">
                  <a16:creationId xmlns:a16="http://schemas.microsoft.com/office/drawing/2014/main" id="{6DD44C56-2F98-6F98-CA92-BDE8A502700F}"/>
                </a:ext>
              </a:extLst>
            </p:cNvPr>
            <p:cNvSpPr/>
            <p:nvPr/>
          </p:nvSpPr>
          <p:spPr>
            <a:xfrm rot="13416288">
              <a:off x="2331114" y="1335027"/>
              <a:ext cx="3888390" cy="3885799"/>
            </a:xfrm>
            <a:custGeom>
              <a:avLst/>
              <a:gdLst>
                <a:gd name="connsiteX0" fmla="*/ 9006 w 9006"/>
                <a:gd name="connsiteY0" fmla="*/ 7771 h 9000"/>
                <a:gd name="connsiteX1" fmla="*/ 7828 w 9006"/>
                <a:gd name="connsiteY1" fmla="*/ 8899 h 9000"/>
                <a:gd name="connsiteX2" fmla="*/ 0 w 9006"/>
                <a:gd name="connsiteY2" fmla="*/ 9000 h 9000"/>
                <a:gd name="connsiteX3" fmla="*/ 0 w 9006"/>
                <a:gd name="connsiteY3" fmla="*/ 1344 h 9000"/>
                <a:gd name="connsiteX4" fmla="*/ 1455 w 9006"/>
                <a:gd name="connsiteY4" fmla="*/ 0 h 9000"/>
                <a:gd name="connsiteX5" fmla="*/ 9006 w 9006"/>
                <a:gd name="connsiteY5" fmla="*/ 7771 h 9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06" h="9000">
                  <a:moveTo>
                    <a:pt x="9006" y="7771"/>
                  </a:moveTo>
                  <a:lnTo>
                    <a:pt x="7828" y="8899"/>
                  </a:lnTo>
                  <a:lnTo>
                    <a:pt x="0" y="9000"/>
                  </a:lnTo>
                  <a:lnTo>
                    <a:pt x="0" y="1344"/>
                  </a:lnTo>
                  <a:lnTo>
                    <a:pt x="1455" y="0"/>
                  </a:lnTo>
                  <a:lnTo>
                    <a:pt x="9006" y="7771"/>
                  </a:lnTo>
                  <a:close/>
                </a:path>
              </a:pathLst>
            </a:custGeom>
            <a:solidFill>
              <a:srgbClr val="15548D">
                <a:alpha val="3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7" name="淘宝-想搞设计PPT(倒卖必究)-17">
              <a:extLst>
                <a:ext uri="{FF2B5EF4-FFF2-40B4-BE49-F238E27FC236}">
                  <a16:creationId xmlns:a16="http://schemas.microsoft.com/office/drawing/2014/main" id="{DF798CEE-26EE-4F3B-21EA-E4FFD4FCB1D7}"/>
                </a:ext>
              </a:extLst>
            </p:cNvPr>
            <p:cNvSpPr/>
            <p:nvPr/>
          </p:nvSpPr>
          <p:spPr>
            <a:xfrm rot="13449966">
              <a:off x="1667992" y="1335027"/>
              <a:ext cx="3888390" cy="3885799"/>
            </a:xfrm>
            <a:custGeom>
              <a:avLst/>
              <a:gdLst>
                <a:gd name="connsiteX0" fmla="*/ 9006 w 9006"/>
                <a:gd name="connsiteY0" fmla="*/ 7771 h 9000"/>
                <a:gd name="connsiteX1" fmla="*/ 7828 w 9006"/>
                <a:gd name="connsiteY1" fmla="*/ 8899 h 9000"/>
                <a:gd name="connsiteX2" fmla="*/ 0 w 9006"/>
                <a:gd name="connsiteY2" fmla="*/ 9000 h 9000"/>
                <a:gd name="connsiteX3" fmla="*/ 0 w 9006"/>
                <a:gd name="connsiteY3" fmla="*/ 1344 h 9000"/>
                <a:gd name="connsiteX4" fmla="*/ 1455 w 9006"/>
                <a:gd name="connsiteY4" fmla="*/ 0 h 9000"/>
                <a:gd name="connsiteX5" fmla="*/ 9006 w 9006"/>
                <a:gd name="connsiteY5" fmla="*/ 7771 h 9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06" h="9000">
                  <a:moveTo>
                    <a:pt x="9006" y="7771"/>
                  </a:moveTo>
                  <a:lnTo>
                    <a:pt x="7828" y="8899"/>
                  </a:lnTo>
                  <a:lnTo>
                    <a:pt x="0" y="9000"/>
                  </a:lnTo>
                  <a:lnTo>
                    <a:pt x="0" y="1344"/>
                  </a:lnTo>
                  <a:lnTo>
                    <a:pt x="1455" y="0"/>
                  </a:lnTo>
                  <a:lnTo>
                    <a:pt x="9006" y="7771"/>
                  </a:lnTo>
                  <a:close/>
                </a:path>
              </a:pathLst>
            </a:custGeom>
            <a:solidFill>
              <a:srgbClr val="155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sp>
        <p:nvSpPr>
          <p:cNvPr id="20" name="淘宝-想搞设计PPT(倒卖必究)-20">
            <a:extLst>
              <a:ext uri="{FF2B5EF4-FFF2-40B4-BE49-F238E27FC236}">
                <a16:creationId xmlns:a16="http://schemas.microsoft.com/office/drawing/2014/main" id="{725BE63A-4AED-E5F6-F186-572E8CBB3937}"/>
              </a:ext>
            </a:extLst>
          </p:cNvPr>
          <p:cNvSpPr txBox="1"/>
          <p:nvPr/>
        </p:nvSpPr>
        <p:spPr>
          <a:xfrm>
            <a:off x="299357" y="2296750"/>
            <a:ext cx="4635499" cy="830997"/>
          </a:xfrm>
          <a:prstGeom prst="rect">
            <a:avLst/>
          </a:prstGeom>
          <a:noFill/>
        </p:spPr>
        <p:txBody>
          <a:bodyPr wrap="square" rtlCol="0" anchor="ctr" anchorCtr="0">
            <a:normAutofit/>
          </a:bodyPr>
          <a:lstStyle/>
          <a:p>
            <a:r>
              <a:rPr lang="en-US" altLang="zh-CN" sz="4800" b="1">
                <a:solidFill>
                  <a:srgbClr val="FFFFFF"/>
                </a:solidFill>
                <a:latin typeface="+mj-ea"/>
                <a:ea typeface="+mj-ea"/>
              </a:rPr>
              <a:t>华科</a:t>
            </a:r>
            <a:endParaRPr lang="en-US" altLang="zh-CN" sz="4800" b="1" dirty="0">
              <a:solidFill>
                <a:srgbClr val="FFFFFF"/>
              </a:solidFill>
              <a:latin typeface="+mj-ea"/>
              <a:ea typeface="+mj-ea"/>
            </a:endParaRPr>
          </a:p>
        </p:txBody>
      </p:sp>
      <p:sp>
        <p:nvSpPr>
          <p:cNvPr id="21" name="淘宝-想搞设计PPT(倒卖必究)-21">
            <a:extLst>
              <a:ext uri="{FF2B5EF4-FFF2-40B4-BE49-F238E27FC236}">
                <a16:creationId xmlns:a16="http://schemas.microsoft.com/office/drawing/2014/main" id="{148A7154-E36C-2B71-B370-EEC254A6C970}"/>
              </a:ext>
            </a:extLst>
          </p:cNvPr>
          <p:cNvSpPr txBox="1"/>
          <p:nvPr/>
        </p:nvSpPr>
        <p:spPr>
          <a:xfrm>
            <a:off x="299358" y="3867242"/>
            <a:ext cx="5086350" cy="369332"/>
          </a:xfrm>
          <a:prstGeom prst="rect">
            <a:avLst/>
          </a:prstGeom>
          <a:noFill/>
        </p:spPr>
        <p:txBody>
          <a:bodyPr wrap="square" rtlCol="0">
            <a:spAutoFit/>
          </a:bodyPr>
          <a:lstStyle/>
          <a:p>
            <a:r>
              <a:rPr lang="en-US" altLang="zh-CN" dirty="0">
                <a:solidFill>
                  <a:schemeClr val="bg1"/>
                </a:solidFill>
              </a:rPr>
              <a:t>Graduation Project Paper Reply PPT Template</a:t>
            </a:r>
            <a:endParaRPr lang="zh-CN" altLang="en-US" dirty="0">
              <a:solidFill>
                <a:schemeClr val="bg1"/>
              </a:solidFill>
            </a:endParaRPr>
          </a:p>
        </p:txBody>
      </p:sp>
      <p:sp>
        <p:nvSpPr>
          <p:cNvPr id="22" name="淘宝-想搞设计PPT(倒卖必究)-22">
            <a:extLst>
              <a:ext uri="{FF2B5EF4-FFF2-40B4-BE49-F238E27FC236}">
                <a16:creationId xmlns:a16="http://schemas.microsoft.com/office/drawing/2014/main" id="{3D0C6D34-3D91-E496-C2C4-7E16C5E7E4C4}"/>
              </a:ext>
            </a:extLst>
          </p:cNvPr>
          <p:cNvSpPr txBox="1"/>
          <p:nvPr/>
        </p:nvSpPr>
        <p:spPr>
          <a:xfrm>
            <a:off x="415192" y="4500893"/>
            <a:ext cx="3090007" cy="337185"/>
          </a:xfrm>
          <a:prstGeom prst="rect">
            <a:avLst/>
          </a:prstGeom>
          <a:noFill/>
          <a:ln>
            <a:solidFill>
              <a:schemeClr val="bg1"/>
            </a:solidFill>
          </a:ln>
        </p:spPr>
        <p:txBody>
          <a:bodyPr wrap="square" lIns="90000" rtlCol="0">
            <a:spAutoFit/>
          </a:bodyPr>
          <a:lstStyle/>
          <a:p>
            <a:r>
              <a:rPr lang="zh-CN" altLang="en-US" sz="1600" dirty="0">
                <a:solidFill>
                  <a:schemeClr val="bg1"/>
                </a:solidFill>
              </a:rPr>
              <a:t>答辩人：   导师：</a:t>
            </a:r>
          </a:p>
        </p:txBody>
      </p:sp>
      <p:sp>
        <p:nvSpPr>
          <p:cNvPr id="23" name="淘宝-想搞设计PPT(倒卖必究)-23">
            <a:extLst>
              <a:ext uri="{FF2B5EF4-FFF2-40B4-BE49-F238E27FC236}">
                <a16:creationId xmlns:a16="http://schemas.microsoft.com/office/drawing/2014/main" id="{8D06418C-46F0-7CDA-1A8E-7A41BDB28C61}"/>
              </a:ext>
            </a:extLst>
          </p:cNvPr>
          <p:cNvSpPr txBox="1"/>
          <p:nvPr/>
        </p:nvSpPr>
        <p:spPr>
          <a:xfrm>
            <a:off x="223313" y="3107968"/>
            <a:ext cx="6301725" cy="830997"/>
          </a:xfrm>
          <a:prstGeom prst="rect">
            <a:avLst/>
          </a:prstGeom>
          <a:noFill/>
        </p:spPr>
        <p:txBody>
          <a:bodyPr wrap="square" rtlCol="0">
            <a:spAutoFit/>
          </a:bodyPr>
          <a:lstStyle/>
          <a:p>
            <a:r>
              <a:rPr lang="zh-CN" altLang="en-US" sz="4800" b="1" dirty="0">
                <a:solidFill>
                  <a:schemeClr val="bg1"/>
                </a:solidFill>
                <a:latin typeface="+mj-ea"/>
                <a:ea typeface="+mj-ea"/>
              </a:rPr>
              <a:t>答辩</a:t>
            </a:r>
            <a:r>
              <a:rPr lang="en-US" altLang="zh-CN" sz="4800" b="1" dirty="0">
                <a:solidFill>
                  <a:schemeClr val="bg1"/>
                </a:solidFill>
                <a:latin typeface="+mj-ea"/>
                <a:ea typeface="+mj-ea"/>
              </a:rPr>
              <a:t>PPT</a:t>
            </a:r>
            <a:r>
              <a:rPr lang="zh-CN" altLang="en-US" sz="4800" b="1" dirty="0">
                <a:solidFill>
                  <a:schemeClr val="bg1"/>
                </a:solidFill>
                <a:latin typeface="+mj-ea"/>
                <a:ea typeface="+mj-ea"/>
              </a:rPr>
              <a:t>模板</a:t>
            </a:r>
          </a:p>
        </p:txBody>
      </p:sp>
      <p:sp>
        <p:nvSpPr>
          <p:cNvPr id="24" name="淘宝-想搞设计PPT(倒卖必究)-24">
            <a:extLst>
              <a:ext uri="{FF2B5EF4-FFF2-40B4-BE49-F238E27FC236}">
                <a16:creationId xmlns:a16="http://schemas.microsoft.com/office/drawing/2014/main" id="{0FBCEA4D-8901-D3E5-7F3F-0421605BF68E}"/>
              </a:ext>
            </a:extLst>
          </p:cNvPr>
          <p:cNvSpPr txBox="1"/>
          <p:nvPr/>
        </p:nvSpPr>
        <p:spPr>
          <a:xfrm>
            <a:off x="4336026" y="-4483510"/>
            <a:ext cx="921727" cy="276999"/>
          </a:xfrm>
          <a:prstGeom prst="rect">
            <a:avLst/>
          </a:prstGeom>
          <a:noFill/>
        </p:spPr>
        <p:txBody>
          <a:bodyPr wrap="none" lIns="0" tIns="0" rIns="0" bIns="0" rtlCol="0">
            <a:spAutoFit/>
          </a:bodyPr>
          <a:lstStyle/>
          <a:p>
            <a:r>
              <a:rPr lang="en-US" altLang="zh-CN" dirty="0" err="1">
                <a:solidFill/>
              </a:rPr>
              <a:t>HSVmode:HS</a:t>
            </a:r>
            <a:endParaRPr lang="zh-CN" altLang="en-US" dirty="0"/>
          </a:p>
        </p:txBody>
      </p:sp>
    </p:spTree>
    <p:extLst>
      <p:ext uri="{BB962C8B-B14F-4D97-AF65-F5344CB8AC3E}">
        <p14:creationId xmlns:p14="http://schemas.microsoft.com/office/powerpoint/2010/main" val="784206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right)">
                                      <p:cBhvr>
                                        <p:cTn id="7" dur="500"/>
                                        <p:tgtEl>
                                          <p:spTgt spid="13"/>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wipe(down)">
                                      <p:cBhvr>
                                        <p:cTn id="10"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9"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淘宝-想搞设计PPT(倒卖必究)-6"/>
          <p:cNvSpPr/>
          <p:nvPr/>
        </p:nvSpPr>
        <p:spPr>
          <a:xfrm>
            <a:off x="0" y="2311171"/>
            <a:ext cx="1090635" cy="2048256"/>
          </a:xfrm>
          <a:prstGeom prst="rect">
            <a:avLst/>
          </a:prstGeom>
          <a:solidFill>
            <a:srgbClr val="10406B"/>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9F9F9"/>
              </a:solidFill>
              <a:effectLst/>
              <a:uLnTx/>
              <a:uFillTx/>
              <a:latin typeface="Montserrat Light" panose="00000400000000000000" pitchFamily="50" charset="0"/>
              <a:ea typeface="微软雅黑"/>
              <a:cs typeface="+mn-ea"/>
              <a:sym typeface="+mn-lt"/>
            </a:endParaRPr>
          </a:p>
        </p:txBody>
      </p:sp>
      <p:pic>
        <p:nvPicPr>
          <p:cNvPr id="7" name="淘宝-想搞设计PPT(倒卖必究)-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74306" y="2311171"/>
            <a:ext cx="2045361" cy="2045361"/>
          </a:xfrm>
          <a:prstGeom prst="rect">
            <a:avLst/>
          </a:prstGeom>
        </p:spPr>
      </p:pic>
      <p:pic>
        <p:nvPicPr>
          <p:cNvPr id="8" name="淘宝-想搞设计PPT(倒卖必究)-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59060" y="2311171"/>
            <a:ext cx="2051768" cy="2051768"/>
          </a:xfrm>
          <a:prstGeom prst="rect">
            <a:avLst/>
          </a:prstGeom>
        </p:spPr>
      </p:pic>
      <p:pic>
        <p:nvPicPr>
          <p:cNvPr id="9" name="淘宝-想搞设计PPT(倒卖必究)-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54112" y="2311171"/>
            <a:ext cx="2047876" cy="2047876"/>
          </a:xfrm>
          <a:prstGeom prst="rect">
            <a:avLst/>
          </a:prstGeom>
        </p:spPr>
      </p:pic>
      <p:sp>
        <p:nvSpPr>
          <p:cNvPr id="10" name="淘宝-想搞设计PPT(倒卖必究)-10"/>
          <p:cNvSpPr/>
          <p:nvPr/>
        </p:nvSpPr>
        <p:spPr>
          <a:xfrm>
            <a:off x="6996223" y="1357084"/>
            <a:ext cx="5195777" cy="2743200"/>
          </a:xfrm>
          <a:prstGeom prst="rect">
            <a:avLst/>
          </a:prstGeom>
          <a:solidFill>
            <a:srgbClr val="1A64A7"/>
          </a:solidFill>
          <a:ln w="19050">
            <a:noFill/>
          </a:ln>
          <a:effectLst>
            <a:outerShdw blurRad="381000" dist="228600" dir="2700000" sx="95000" sy="95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微软雅黑" panose="020B0503020204020204" pitchFamily="34" charset="-122"/>
              <a:sym typeface="+mn-lt"/>
            </a:endParaRPr>
          </a:p>
        </p:txBody>
      </p:sp>
      <p:sp>
        <p:nvSpPr>
          <p:cNvPr id="11" name="淘宝-想搞设计PPT(倒卖必究)-11"/>
          <p:cNvSpPr txBox="1"/>
          <p:nvPr/>
        </p:nvSpPr>
        <p:spPr>
          <a:xfrm>
            <a:off x="7716110" y="1976688"/>
            <a:ext cx="1231106" cy="369332"/>
          </a:xfrm>
          <a:prstGeom prst="rect">
            <a:avLst/>
          </a:prstGeom>
          <a:noFill/>
        </p:spPr>
        <p:txBody>
          <a:bodyPr wrap="none" lIns="0" tIns="0" rIns="0" bIns="0" rtlCol="0">
            <a:spAutoFit/>
          </a:bodyPr>
          <a:lstStyle/>
          <a:p>
            <a:r>
              <a:rPr lang="zh-CN" altLang="en-US" sz="2400" dirty="0">
                <a:solidFill>
                  <a:srgbClr val="F9F9F9"/>
                </a:solidFill>
                <a:latin typeface="+mn-ea"/>
                <a:cs typeface="+mn-ea"/>
                <a:sym typeface="+mn-lt"/>
              </a:rPr>
              <a:t>填写标题</a:t>
            </a:r>
            <a:endParaRPr lang="en-US" sz="2400" dirty="0">
              <a:solidFill>
                <a:srgbClr val="F9F9F9"/>
              </a:solidFill>
              <a:latin typeface="+mn-ea"/>
              <a:cs typeface="+mn-ea"/>
              <a:sym typeface="+mn-lt"/>
            </a:endParaRPr>
          </a:p>
        </p:txBody>
      </p:sp>
      <p:sp>
        <p:nvSpPr>
          <p:cNvPr id="13" name="淘宝-想搞设计PPT(倒卖必究)-13"/>
          <p:cNvSpPr/>
          <p:nvPr/>
        </p:nvSpPr>
        <p:spPr>
          <a:xfrm>
            <a:off x="7716110" y="2539280"/>
            <a:ext cx="3866290" cy="731867"/>
          </a:xfrm>
          <a:prstGeom prst="rect">
            <a:avLst/>
          </a:prstGeom>
        </p:spPr>
        <p:txBody>
          <a:bodyPr wrap="square" lIns="0" tIns="0" rIns="0" bIns="0">
            <a:spAutoFit/>
          </a:bodyPr>
          <a:lstStyle/>
          <a:p>
            <a:pPr>
              <a:lnSpc>
                <a:spcPct val="150000"/>
              </a:lnSpc>
            </a:pPr>
            <a:r>
              <a:rPr lang="zh-CN" altLang="en-US" sz="1100" dirty="0">
                <a:solidFill>
                  <a:srgbClr val="F9F9F9"/>
                </a:solidFill>
                <a:latin typeface="微软雅黑" panose="020B0503020204020204" pitchFamily="34" charset="-122"/>
                <a:cs typeface="+mn-ea"/>
                <a:sym typeface="+mn-lt"/>
              </a:rPr>
              <a:t>您的内容打在这里，或者通过复制您的文本后，在此框中选择粘贴，并选择只保留文字。您的内容打在这里，或者通过复制您的文本后，在此框中选择粘贴，并选择只保留文字。</a:t>
            </a:r>
          </a:p>
        </p:txBody>
      </p:sp>
      <p:sp>
        <p:nvSpPr>
          <p:cNvPr id="14" name="淘宝-想搞设计PPT(倒卖必究)-14"/>
          <p:cNvSpPr/>
          <p:nvPr/>
        </p:nvSpPr>
        <p:spPr>
          <a:xfrm>
            <a:off x="1154112" y="4810345"/>
            <a:ext cx="1848167" cy="1025922"/>
          </a:xfrm>
          <a:prstGeom prst="rect">
            <a:avLst/>
          </a:prstGeom>
        </p:spPr>
        <p:txBody>
          <a:bodyPr wrap="square" lIns="0" tIns="0" rIns="0" bIns="0">
            <a:spAutoFit/>
          </a:bodyPr>
          <a:lstStyle/>
          <a:p>
            <a:pPr algn="just">
              <a:lnSpc>
                <a:spcPts val="1800"/>
              </a:lnSpc>
              <a:spcBef>
                <a:spcPts val="800"/>
              </a:spcBef>
            </a:pPr>
            <a:r>
              <a:rPr lang="zh-CN" altLang="en-US" sz="1600" dirty="0">
                <a:solidFill>
                  <a:schemeClr val="accent2"/>
                </a:solidFill>
                <a:latin typeface="微软雅黑" panose="020B0503020204020204" pitchFamily="34" charset="-122"/>
                <a:cs typeface="+mn-ea"/>
                <a:sym typeface="+mn-lt"/>
              </a:rPr>
              <a:t>填写段落标题</a:t>
            </a:r>
            <a:endParaRPr lang="en-US" sz="1600" dirty="0">
              <a:solidFill>
                <a:schemeClr val="accent2"/>
              </a:solidFill>
              <a:latin typeface="微软雅黑" panose="020B0503020204020204" pitchFamily="34" charset="-122"/>
              <a:cs typeface="+mn-ea"/>
              <a:sym typeface="+mn-lt"/>
            </a:endParaRPr>
          </a:p>
          <a:p>
            <a:pPr algn="just">
              <a:lnSpc>
                <a:spcPts val="1800"/>
              </a:lnSpc>
              <a:spcBef>
                <a:spcPts val="800"/>
              </a:spcBef>
            </a:pPr>
            <a:r>
              <a:rPr lang="zh-CN" altLang="en-US" sz="1100" dirty="0">
                <a:solidFill>
                  <a:schemeClr val="tx1">
                    <a:lumMod val="65000"/>
                    <a:lumOff val="35000"/>
                  </a:schemeClr>
                </a:solidFill>
                <a:latin typeface="微软雅黑" panose="020B0503020204020204" pitchFamily="34" charset="-122"/>
                <a:cs typeface="+mn-ea"/>
                <a:sym typeface="+mn-lt"/>
              </a:rPr>
              <a:t>您的内容打在这里，或者通过复制您的文本后，在此框中选择粘贴，并选择只保留文字。</a:t>
            </a:r>
            <a:endParaRPr lang="en-US" sz="1100" dirty="0">
              <a:solidFill>
                <a:schemeClr val="tx1">
                  <a:lumMod val="65000"/>
                  <a:lumOff val="35000"/>
                </a:schemeClr>
              </a:solidFill>
              <a:latin typeface="微软雅黑" panose="020B0503020204020204" pitchFamily="34" charset="-122"/>
              <a:cs typeface="+mn-ea"/>
              <a:sym typeface="+mn-lt"/>
            </a:endParaRPr>
          </a:p>
        </p:txBody>
      </p:sp>
      <p:sp>
        <p:nvSpPr>
          <p:cNvPr id="17" name="淘宝-想搞设计PPT(倒卖必究)-17"/>
          <p:cNvSpPr/>
          <p:nvPr/>
        </p:nvSpPr>
        <p:spPr>
          <a:xfrm>
            <a:off x="3259060" y="4810345"/>
            <a:ext cx="1848167" cy="1025922"/>
          </a:xfrm>
          <a:prstGeom prst="rect">
            <a:avLst/>
          </a:prstGeom>
        </p:spPr>
        <p:txBody>
          <a:bodyPr wrap="square" lIns="0" tIns="0" rIns="0" bIns="0">
            <a:spAutoFit/>
          </a:bodyPr>
          <a:lstStyle/>
          <a:p>
            <a:pPr algn="just">
              <a:lnSpc>
                <a:spcPts val="1800"/>
              </a:lnSpc>
              <a:spcBef>
                <a:spcPts val="800"/>
              </a:spcBef>
            </a:pPr>
            <a:r>
              <a:rPr lang="zh-CN" altLang="en-US" sz="1600" dirty="0">
                <a:solidFill>
                  <a:schemeClr val="accent2"/>
                </a:solidFill>
                <a:latin typeface="微软雅黑" panose="020B0503020204020204" pitchFamily="34" charset="-122"/>
                <a:cs typeface="+mn-ea"/>
                <a:sym typeface="+mn-lt"/>
              </a:rPr>
              <a:t>填写段落标题</a:t>
            </a:r>
            <a:endParaRPr lang="en-US" sz="1600" dirty="0">
              <a:solidFill>
                <a:schemeClr val="accent2"/>
              </a:solidFill>
              <a:latin typeface="微软雅黑" panose="020B0503020204020204" pitchFamily="34" charset="-122"/>
              <a:cs typeface="+mn-ea"/>
              <a:sym typeface="+mn-lt"/>
            </a:endParaRPr>
          </a:p>
          <a:p>
            <a:pPr algn="just">
              <a:lnSpc>
                <a:spcPts val="1800"/>
              </a:lnSpc>
              <a:spcBef>
                <a:spcPts val="800"/>
              </a:spcBef>
            </a:pPr>
            <a:r>
              <a:rPr lang="zh-CN" altLang="en-US" sz="1100" dirty="0">
                <a:solidFill>
                  <a:schemeClr val="tx1">
                    <a:lumMod val="65000"/>
                    <a:lumOff val="35000"/>
                  </a:schemeClr>
                </a:solidFill>
                <a:latin typeface="微软雅黑" panose="020B0503020204020204" pitchFamily="34" charset="-122"/>
                <a:cs typeface="+mn-ea"/>
                <a:sym typeface="+mn-lt"/>
              </a:rPr>
              <a:t>您的内容打在这里，或者通过复制您的文本后，在此框中选择粘贴，并选择只保留文字。</a:t>
            </a:r>
            <a:endParaRPr lang="en-US" sz="1100" dirty="0">
              <a:solidFill>
                <a:schemeClr val="tx1">
                  <a:lumMod val="65000"/>
                  <a:lumOff val="35000"/>
                </a:schemeClr>
              </a:solidFill>
              <a:latin typeface="微软雅黑" panose="020B0503020204020204" pitchFamily="34" charset="-122"/>
              <a:cs typeface="+mn-ea"/>
              <a:sym typeface="+mn-lt"/>
            </a:endParaRPr>
          </a:p>
        </p:txBody>
      </p:sp>
      <p:sp>
        <p:nvSpPr>
          <p:cNvPr id="18" name="淘宝-想搞设计PPT(倒卖必究)-18"/>
          <p:cNvSpPr/>
          <p:nvPr/>
        </p:nvSpPr>
        <p:spPr>
          <a:xfrm>
            <a:off x="5374306" y="4810345"/>
            <a:ext cx="1848167" cy="1025922"/>
          </a:xfrm>
          <a:prstGeom prst="rect">
            <a:avLst/>
          </a:prstGeom>
        </p:spPr>
        <p:txBody>
          <a:bodyPr wrap="square" lIns="0" tIns="0" rIns="0" bIns="0">
            <a:spAutoFit/>
          </a:bodyPr>
          <a:lstStyle/>
          <a:p>
            <a:pPr algn="just">
              <a:lnSpc>
                <a:spcPts val="1800"/>
              </a:lnSpc>
              <a:spcBef>
                <a:spcPts val="800"/>
              </a:spcBef>
            </a:pPr>
            <a:r>
              <a:rPr lang="zh-CN" altLang="en-US" sz="1600" dirty="0">
                <a:solidFill>
                  <a:schemeClr val="accent2"/>
                </a:solidFill>
                <a:latin typeface="微软雅黑" panose="020B0503020204020204" pitchFamily="34" charset="-122"/>
                <a:cs typeface="+mn-ea"/>
                <a:sym typeface="+mn-lt"/>
              </a:rPr>
              <a:t>填写段落标题</a:t>
            </a:r>
            <a:endParaRPr lang="en-US" sz="1600" dirty="0">
              <a:solidFill>
                <a:schemeClr val="accent2"/>
              </a:solidFill>
              <a:latin typeface="微软雅黑" panose="020B0503020204020204" pitchFamily="34" charset="-122"/>
              <a:cs typeface="+mn-ea"/>
              <a:sym typeface="+mn-lt"/>
            </a:endParaRPr>
          </a:p>
          <a:p>
            <a:pPr algn="just">
              <a:lnSpc>
                <a:spcPts val="1800"/>
              </a:lnSpc>
              <a:spcBef>
                <a:spcPts val="800"/>
              </a:spcBef>
            </a:pPr>
            <a:r>
              <a:rPr lang="zh-CN" altLang="en-US" sz="1100" dirty="0">
                <a:solidFill>
                  <a:schemeClr val="tx1">
                    <a:lumMod val="65000"/>
                    <a:lumOff val="35000"/>
                  </a:schemeClr>
                </a:solidFill>
                <a:latin typeface="微软雅黑" panose="020B0503020204020204" pitchFamily="34" charset="-122"/>
                <a:cs typeface="+mn-ea"/>
                <a:sym typeface="+mn-lt"/>
              </a:rPr>
              <a:t>您的内容打在这里，或者通过复制您的文本后，在此框中选择粘贴，并选择只保留文字。</a:t>
            </a:r>
            <a:endParaRPr lang="en-US" sz="1100" dirty="0">
              <a:solidFill>
                <a:schemeClr val="tx1">
                  <a:lumMod val="65000"/>
                  <a:lumOff val="35000"/>
                </a:schemeClr>
              </a:solidFill>
              <a:latin typeface="微软雅黑" panose="020B0503020204020204" pitchFamily="34" charset="-122"/>
              <a:cs typeface="+mn-ea"/>
              <a:sym typeface="+mn-lt"/>
            </a:endParaRPr>
          </a:p>
        </p:txBody>
      </p:sp>
      <p:sp>
        <p:nvSpPr>
          <p:cNvPr id="20" name="淘宝-想搞设计PPT(倒卖必究)-20">
            <a:extLst>
              <a:ext uri="{FF2B5EF4-FFF2-40B4-BE49-F238E27FC236}">
                <a16:creationId xmlns:a16="http://schemas.microsoft.com/office/drawing/2014/main" id="{D1B3B2D2-4EDD-4DBE-41C2-AB55DC4536C0}"/>
              </a:ext>
            </a:extLst>
          </p:cNvPr>
          <p:cNvSpPr/>
          <p:nvPr/>
        </p:nvSpPr>
        <p:spPr>
          <a:xfrm>
            <a:off x="0" y="0"/>
            <a:ext cx="2641600" cy="787400"/>
          </a:xfrm>
          <a:prstGeom prst="homePlate">
            <a:avLst/>
          </a:prstGeom>
          <a:solidFill>
            <a:srgbClr val="15548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rgbClr val="FFFFFF"/>
                </a:solidFill>
                <a:latin typeface="微软雅黑" panose="020B0503020204020204" pitchFamily="34" charset="-122"/>
              </a:rPr>
              <a:t>输入标题</a:t>
            </a:r>
          </a:p>
        </p:txBody>
      </p:sp>
      <p:pic>
        <p:nvPicPr>
          <p:cNvPr id="75" name="Picture 74" descr="华中科技大学.png"/>
          <p:cNvPicPr>
            <a:picLocks noChangeAspect="1"/>
          </p:cNvPicPr>
          <p:nvPr/>
        </p:nvPicPr>
        <p:blipFill>
          <a:blip r:embed="rId7"/>
          <a:stretch>
            <a:fillRect/>
          </a:stretch>
        </p:blipFill>
        <p:spPr>
          <a:xfrm>
            <a:off x="9984826" y="113565"/>
            <a:ext cx="1992610" cy="437661"/>
          </a:xfrm>
          <a:prstGeom prst="rect">
            <a:avLst/>
          </a:prstGeom>
        </p:spPr>
      </p:pic>
    </p:spTree>
    <p:extLst>
      <p:ext uri="{BB962C8B-B14F-4D97-AF65-F5344CB8AC3E}">
        <p14:creationId xmlns:p14="http://schemas.microsoft.com/office/powerpoint/2010/main" val="3850612587"/>
      </p:ext>
    </p:extLst>
  </p:cSld>
  <p:clrMapOvr>
    <a:masterClrMapping/>
  </p:clrMapOvr>
  <mc:AlternateContent xmlns:mc="http://schemas.openxmlformats.org/markup-compatibility/2006" xmlns:p14="http://schemas.microsoft.com/office/powerpoint/2010/main">
    <mc:Choice Requires="p14">
      <p:transition spd="slow" p14:dur="1500">
        <p:split orient="vert" dir="in"/>
      </p:transition>
    </mc:Choice>
    <mc:Fallback xmlns="">
      <p:transition spd="slow">
        <p:split orient="vert" dir="in"/>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300" fill="hold"/>
                                        <p:tgtEl>
                                          <p:spTgt spid="9"/>
                                        </p:tgtEl>
                                        <p:attrNameLst>
                                          <p:attrName>ppt_w</p:attrName>
                                        </p:attrNameLst>
                                      </p:cBhvr>
                                      <p:tavLst>
                                        <p:tav tm="0">
                                          <p:val>
                                            <p:fltVal val="0"/>
                                          </p:val>
                                        </p:tav>
                                        <p:tav tm="100000">
                                          <p:val>
                                            <p:strVal val="#ppt_w"/>
                                          </p:val>
                                        </p:tav>
                                      </p:tavLst>
                                    </p:anim>
                                    <p:anim calcmode="lin" valueType="num">
                                      <p:cBhvr>
                                        <p:cTn id="8" dur="300" fill="hold"/>
                                        <p:tgtEl>
                                          <p:spTgt spid="9"/>
                                        </p:tgtEl>
                                        <p:attrNameLst>
                                          <p:attrName>ppt_h</p:attrName>
                                        </p:attrNameLst>
                                      </p:cBhvr>
                                      <p:tavLst>
                                        <p:tav tm="0">
                                          <p:val>
                                            <p:fltVal val="0"/>
                                          </p:val>
                                        </p:tav>
                                        <p:tav tm="100000">
                                          <p:val>
                                            <p:strVal val="#ppt_h"/>
                                          </p:val>
                                        </p:tav>
                                      </p:tavLst>
                                    </p:anim>
                                    <p:animEffect transition="in" filter="fade">
                                      <p:cBhvr>
                                        <p:cTn id="9" dur="300"/>
                                        <p:tgtEl>
                                          <p:spTgt spid="9"/>
                                        </p:tgtEl>
                                      </p:cBhvr>
                                    </p:animEffect>
                                  </p:childTnLst>
                                </p:cTn>
                              </p:par>
                            </p:childTnLst>
                          </p:cTn>
                        </p:par>
                        <p:par>
                          <p:cTn id="10" fill="hold">
                            <p:stCondLst>
                              <p:cond delay="300"/>
                            </p:stCondLst>
                            <p:childTnLst>
                              <p:par>
                                <p:cTn id="11" presetID="53" presetClass="entr" presetSubtype="16" fill="hold" nodeType="after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p:cTn id="13" dur="300" fill="hold"/>
                                        <p:tgtEl>
                                          <p:spTgt spid="7"/>
                                        </p:tgtEl>
                                        <p:attrNameLst>
                                          <p:attrName>ppt_w</p:attrName>
                                        </p:attrNameLst>
                                      </p:cBhvr>
                                      <p:tavLst>
                                        <p:tav tm="0">
                                          <p:val>
                                            <p:fltVal val="0"/>
                                          </p:val>
                                        </p:tav>
                                        <p:tav tm="100000">
                                          <p:val>
                                            <p:strVal val="#ppt_w"/>
                                          </p:val>
                                        </p:tav>
                                      </p:tavLst>
                                    </p:anim>
                                    <p:anim calcmode="lin" valueType="num">
                                      <p:cBhvr>
                                        <p:cTn id="14" dur="300" fill="hold"/>
                                        <p:tgtEl>
                                          <p:spTgt spid="7"/>
                                        </p:tgtEl>
                                        <p:attrNameLst>
                                          <p:attrName>ppt_h</p:attrName>
                                        </p:attrNameLst>
                                      </p:cBhvr>
                                      <p:tavLst>
                                        <p:tav tm="0">
                                          <p:val>
                                            <p:fltVal val="0"/>
                                          </p:val>
                                        </p:tav>
                                        <p:tav tm="100000">
                                          <p:val>
                                            <p:strVal val="#ppt_h"/>
                                          </p:val>
                                        </p:tav>
                                      </p:tavLst>
                                    </p:anim>
                                    <p:animEffect transition="in" filter="fade">
                                      <p:cBhvr>
                                        <p:cTn id="15" dur="300"/>
                                        <p:tgtEl>
                                          <p:spTgt spid="7"/>
                                        </p:tgtEl>
                                      </p:cBhvr>
                                    </p:animEffect>
                                  </p:childTnLst>
                                </p:cTn>
                              </p:par>
                            </p:childTnLst>
                          </p:cTn>
                        </p:par>
                        <p:par>
                          <p:cTn id="16" fill="hold">
                            <p:stCondLst>
                              <p:cond delay="600"/>
                            </p:stCondLst>
                            <p:childTnLst>
                              <p:par>
                                <p:cTn id="17" presetID="53" presetClass="entr" presetSubtype="16" fill="hold" nodeType="after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p:cTn id="19" dur="300" fill="hold"/>
                                        <p:tgtEl>
                                          <p:spTgt spid="8"/>
                                        </p:tgtEl>
                                        <p:attrNameLst>
                                          <p:attrName>ppt_w</p:attrName>
                                        </p:attrNameLst>
                                      </p:cBhvr>
                                      <p:tavLst>
                                        <p:tav tm="0">
                                          <p:val>
                                            <p:fltVal val="0"/>
                                          </p:val>
                                        </p:tav>
                                        <p:tav tm="100000">
                                          <p:val>
                                            <p:strVal val="#ppt_w"/>
                                          </p:val>
                                        </p:tav>
                                      </p:tavLst>
                                    </p:anim>
                                    <p:anim calcmode="lin" valueType="num">
                                      <p:cBhvr>
                                        <p:cTn id="20" dur="300" fill="hold"/>
                                        <p:tgtEl>
                                          <p:spTgt spid="8"/>
                                        </p:tgtEl>
                                        <p:attrNameLst>
                                          <p:attrName>ppt_h</p:attrName>
                                        </p:attrNameLst>
                                      </p:cBhvr>
                                      <p:tavLst>
                                        <p:tav tm="0">
                                          <p:val>
                                            <p:fltVal val="0"/>
                                          </p:val>
                                        </p:tav>
                                        <p:tav tm="100000">
                                          <p:val>
                                            <p:strVal val="#ppt_h"/>
                                          </p:val>
                                        </p:tav>
                                      </p:tavLst>
                                    </p:anim>
                                    <p:animEffect transition="in" filter="fade">
                                      <p:cBhvr>
                                        <p:cTn id="21" dur="300"/>
                                        <p:tgtEl>
                                          <p:spTgt spid="8"/>
                                        </p:tgtEl>
                                      </p:cBhvr>
                                    </p:animEffect>
                                  </p:childTnLst>
                                </p:cTn>
                              </p:par>
                            </p:childTnLst>
                          </p:cTn>
                        </p:par>
                        <p:par>
                          <p:cTn id="22" fill="hold">
                            <p:stCondLst>
                              <p:cond delay="900"/>
                            </p:stCondLst>
                            <p:childTnLst>
                              <p:par>
                                <p:cTn id="23" presetID="10" presetClass="entr" presetSubtype="0" fill="hold" grpId="0" nodeType="after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500"/>
                                        <p:tgtEl>
                                          <p:spTgt spid="1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500"/>
                                        <p:tgtEl>
                                          <p:spTgt spid="6"/>
                                        </p:tgtEl>
                                      </p:cBhvr>
                                    </p:animEffect>
                                  </p:childTnLst>
                                </p:cTn>
                              </p:par>
                            </p:childTnLst>
                          </p:cTn>
                        </p:par>
                        <p:par>
                          <p:cTn id="29" fill="hold">
                            <p:stCondLst>
                              <p:cond delay="1400"/>
                            </p:stCondLst>
                            <p:childTnLst>
                              <p:par>
                                <p:cTn id="30" presetID="41" presetClass="entr" presetSubtype="0" fill="hold" grpId="0" nodeType="afterEffect">
                                  <p:stCondLst>
                                    <p:cond delay="0"/>
                                  </p:stCondLst>
                                  <p:iterate type="lt">
                                    <p:tmPct val="10000"/>
                                  </p:iterate>
                                  <p:childTnLst>
                                    <p:set>
                                      <p:cBhvr>
                                        <p:cTn id="31" dur="1" fill="hold">
                                          <p:stCondLst>
                                            <p:cond delay="0"/>
                                          </p:stCondLst>
                                        </p:cTn>
                                        <p:tgtEl>
                                          <p:spTgt spid="11"/>
                                        </p:tgtEl>
                                        <p:attrNameLst>
                                          <p:attrName>style.visibility</p:attrName>
                                        </p:attrNameLst>
                                      </p:cBhvr>
                                      <p:to>
                                        <p:strVal val="visible"/>
                                      </p:to>
                                    </p:set>
                                    <p:anim calcmode="lin" valueType="num">
                                      <p:cBhvr>
                                        <p:cTn id="32" dur="500" fill="hold"/>
                                        <p:tgtEl>
                                          <p:spTgt spid="11"/>
                                        </p:tgtEl>
                                        <p:attrNameLst>
                                          <p:attrName>ppt_x</p:attrName>
                                        </p:attrNameLst>
                                      </p:cBhvr>
                                      <p:tavLst>
                                        <p:tav tm="0">
                                          <p:val>
                                            <p:strVal val="#ppt_x"/>
                                          </p:val>
                                        </p:tav>
                                        <p:tav tm="50000">
                                          <p:val>
                                            <p:strVal val="#ppt_x+.1"/>
                                          </p:val>
                                        </p:tav>
                                        <p:tav tm="100000">
                                          <p:val>
                                            <p:strVal val="#ppt_x"/>
                                          </p:val>
                                        </p:tav>
                                      </p:tavLst>
                                    </p:anim>
                                    <p:anim calcmode="lin" valueType="num">
                                      <p:cBhvr>
                                        <p:cTn id="33" dur="500" fill="hold"/>
                                        <p:tgtEl>
                                          <p:spTgt spid="11"/>
                                        </p:tgtEl>
                                        <p:attrNameLst>
                                          <p:attrName>ppt_y</p:attrName>
                                        </p:attrNameLst>
                                      </p:cBhvr>
                                      <p:tavLst>
                                        <p:tav tm="0">
                                          <p:val>
                                            <p:strVal val="#ppt_y"/>
                                          </p:val>
                                        </p:tav>
                                        <p:tav tm="100000">
                                          <p:val>
                                            <p:strVal val="#ppt_y"/>
                                          </p:val>
                                        </p:tav>
                                      </p:tavLst>
                                    </p:anim>
                                    <p:anim calcmode="lin" valueType="num">
                                      <p:cBhvr>
                                        <p:cTn id="34" dur="500" fill="hold"/>
                                        <p:tgtEl>
                                          <p:spTgt spid="11"/>
                                        </p:tgtEl>
                                        <p:attrNameLst>
                                          <p:attrName>ppt_h</p:attrName>
                                        </p:attrNameLst>
                                      </p:cBhvr>
                                      <p:tavLst>
                                        <p:tav tm="0">
                                          <p:val>
                                            <p:strVal val="#ppt_h/10"/>
                                          </p:val>
                                        </p:tav>
                                        <p:tav tm="50000">
                                          <p:val>
                                            <p:strVal val="#ppt_h+.01"/>
                                          </p:val>
                                        </p:tav>
                                        <p:tav tm="100000">
                                          <p:val>
                                            <p:strVal val="#ppt_h"/>
                                          </p:val>
                                        </p:tav>
                                      </p:tavLst>
                                    </p:anim>
                                    <p:anim calcmode="lin" valueType="num">
                                      <p:cBhvr>
                                        <p:cTn id="35" dur="500" fill="hold"/>
                                        <p:tgtEl>
                                          <p:spTgt spid="11"/>
                                        </p:tgtEl>
                                        <p:attrNameLst>
                                          <p:attrName>ppt_w</p:attrName>
                                        </p:attrNameLst>
                                      </p:cBhvr>
                                      <p:tavLst>
                                        <p:tav tm="0">
                                          <p:val>
                                            <p:strVal val="#ppt_w/10"/>
                                          </p:val>
                                        </p:tav>
                                        <p:tav tm="50000">
                                          <p:val>
                                            <p:strVal val="#ppt_w+.01"/>
                                          </p:val>
                                        </p:tav>
                                        <p:tav tm="100000">
                                          <p:val>
                                            <p:strVal val="#ppt_w"/>
                                          </p:val>
                                        </p:tav>
                                      </p:tavLst>
                                    </p:anim>
                                    <p:animEffect transition="in" filter="fade">
                                      <p:cBhvr>
                                        <p:cTn id="36" dur="500" tmFilter="0,0; .5, 1; 1, 1"/>
                                        <p:tgtEl>
                                          <p:spTgt spid="11"/>
                                        </p:tgtEl>
                                      </p:cBhvr>
                                    </p:animEffect>
                                  </p:childTnLst>
                                </p:cTn>
                              </p:par>
                              <p:par>
                                <p:cTn id="37" presetID="34" presetClass="emph" presetSubtype="0" fill="hold" grpId="1" nodeType="withEffect">
                                  <p:stCondLst>
                                    <p:cond delay="0"/>
                                  </p:stCondLst>
                                  <p:iterate type="lt">
                                    <p:tmPct val="10000"/>
                                  </p:iterate>
                                  <p:childTnLst>
                                    <p:animMotion origin="layout" path="M -2.70833E-6 -1.85185E-6 L 0.00013 -0.07407 " pathEditMode="relative" rAng="0" ptsTypes="AA">
                                      <p:cBhvr>
                                        <p:cTn id="38" dur="250" accel="50000" decel="50000" autoRev="1" fill="hold">
                                          <p:stCondLst>
                                            <p:cond delay="0"/>
                                          </p:stCondLst>
                                        </p:cTn>
                                        <p:tgtEl>
                                          <p:spTgt spid="11"/>
                                        </p:tgtEl>
                                        <p:attrNameLst>
                                          <p:attrName>ppt_x</p:attrName>
                                          <p:attrName>ppt_y</p:attrName>
                                        </p:attrNameLst>
                                      </p:cBhvr>
                                      <p:rCtr x="0" y="-3704"/>
                                    </p:animMotion>
                                    <p:animRot by="1500000">
                                      <p:cBhvr>
                                        <p:cTn id="39" dur="125" fill="hold">
                                          <p:stCondLst>
                                            <p:cond delay="0"/>
                                          </p:stCondLst>
                                        </p:cTn>
                                        <p:tgtEl>
                                          <p:spTgt spid="11"/>
                                        </p:tgtEl>
                                        <p:attrNameLst>
                                          <p:attrName>r</p:attrName>
                                        </p:attrNameLst>
                                      </p:cBhvr>
                                    </p:animRot>
                                    <p:animRot by="-1500000">
                                      <p:cBhvr>
                                        <p:cTn id="40" dur="125" fill="hold">
                                          <p:stCondLst>
                                            <p:cond delay="125"/>
                                          </p:stCondLst>
                                        </p:cTn>
                                        <p:tgtEl>
                                          <p:spTgt spid="11"/>
                                        </p:tgtEl>
                                        <p:attrNameLst>
                                          <p:attrName>r</p:attrName>
                                        </p:attrNameLst>
                                      </p:cBhvr>
                                    </p:animRot>
                                    <p:animRot by="-1500000">
                                      <p:cBhvr>
                                        <p:cTn id="41" dur="125" fill="hold">
                                          <p:stCondLst>
                                            <p:cond delay="250"/>
                                          </p:stCondLst>
                                        </p:cTn>
                                        <p:tgtEl>
                                          <p:spTgt spid="11"/>
                                        </p:tgtEl>
                                        <p:attrNameLst>
                                          <p:attrName>r</p:attrName>
                                        </p:attrNameLst>
                                      </p:cBhvr>
                                    </p:animRot>
                                    <p:animRot by="1500000">
                                      <p:cBhvr>
                                        <p:cTn id="42" dur="125" fill="hold">
                                          <p:stCondLst>
                                            <p:cond delay="375"/>
                                          </p:stCondLst>
                                        </p:cTn>
                                        <p:tgtEl>
                                          <p:spTgt spid="11"/>
                                        </p:tgtEl>
                                        <p:attrNameLst>
                                          <p:attrName>r</p:attrName>
                                        </p:attrNameLst>
                                      </p:cBhvr>
                                    </p:animRot>
                                  </p:childTnLst>
                                </p:cTn>
                              </p:par>
                            </p:childTnLst>
                          </p:cTn>
                        </p:par>
                        <p:par>
                          <p:cTn id="43" fill="hold">
                            <p:stCondLst>
                              <p:cond delay="2050"/>
                            </p:stCondLst>
                            <p:childTnLst>
                              <p:par>
                                <p:cTn id="44" presetID="41" presetClass="entr" presetSubtype="0" fill="hold" grpId="0" nodeType="afterEffect">
                                  <p:stCondLst>
                                    <p:cond delay="0"/>
                                  </p:stCondLst>
                                  <p:childTnLst>
                                    <p:set>
                                      <p:cBhvr>
                                        <p:cTn id="45" dur="1" fill="hold">
                                          <p:stCondLst>
                                            <p:cond delay="0"/>
                                          </p:stCondLst>
                                        </p:cTn>
                                        <p:tgtEl>
                                          <p:spTgt spid="13"/>
                                        </p:tgtEl>
                                        <p:attrNameLst>
                                          <p:attrName>style.visibility</p:attrName>
                                        </p:attrNameLst>
                                      </p:cBhvr>
                                      <p:to>
                                        <p:strVal val="visible"/>
                                      </p:to>
                                    </p:set>
                                    <p:anim calcmode="lin" valueType="num">
                                      <p:cBhvr>
                                        <p:cTn id="46" dur="300" fill="hold"/>
                                        <p:tgtEl>
                                          <p:spTgt spid="13"/>
                                        </p:tgtEl>
                                        <p:attrNameLst>
                                          <p:attrName>ppt_x</p:attrName>
                                        </p:attrNameLst>
                                      </p:cBhvr>
                                      <p:tavLst>
                                        <p:tav tm="0">
                                          <p:val>
                                            <p:strVal val="#ppt_x"/>
                                          </p:val>
                                        </p:tav>
                                        <p:tav tm="50000">
                                          <p:val>
                                            <p:strVal val="#ppt_x+.1"/>
                                          </p:val>
                                        </p:tav>
                                        <p:tav tm="100000">
                                          <p:val>
                                            <p:strVal val="#ppt_x"/>
                                          </p:val>
                                        </p:tav>
                                      </p:tavLst>
                                    </p:anim>
                                    <p:anim calcmode="lin" valueType="num">
                                      <p:cBhvr>
                                        <p:cTn id="47" dur="300" fill="hold"/>
                                        <p:tgtEl>
                                          <p:spTgt spid="13"/>
                                        </p:tgtEl>
                                        <p:attrNameLst>
                                          <p:attrName>ppt_y</p:attrName>
                                        </p:attrNameLst>
                                      </p:cBhvr>
                                      <p:tavLst>
                                        <p:tav tm="0">
                                          <p:val>
                                            <p:strVal val="#ppt_y"/>
                                          </p:val>
                                        </p:tav>
                                        <p:tav tm="100000">
                                          <p:val>
                                            <p:strVal val="#ppt_y"/>
                                          </p:val>
                                        </p:tav>
                                      </p:tavLst>
                                    </p:anim>
                                    <p:anim calcmode="lin" valueType="num">
                                      <p:cBhvr>
                                        <p:cTn id="48" dur="300" fill="hold"/>
                                        <p:tgtEl>
                                          <p:spTgt spid="13"/>
                                        </p:tgtEl>
                                        <p:attrNameLst>
                                          <p:attrName>ppt_h</p:attrName>
                                        </p:attrNameLst>
                                      </p:cBhvr>
                                      <p:tavLst>
                                        <p:tav tm="0">
                                          <p:val>
                                            <p:strVal val="#ppt_h/10"/>
                                          </p:val>
                                        </p:tav>
                                        <p:tav tm="50000">
                                          <p:val>
                                            <p:strVal val="#ppt_h+.01"/>
                                          </p:val>
                                        </p:tav>
                                        <p:tav tm="100000">
                                          <p:val>
                                            <p:strVal val="#ppt_h"/>
                                          </p:val>
                                        </p:tav>
                                      </p:tavLst>
                                    </p:anim>
                                    <p:anim calcmode="lin" valueType="num">
                                      <p:cBhvr>
                                        <p:cTn id="49" dur="300" fill="hold"/>
                                        <p:tgtEl>
                                          <p:spTgt spid="13"/>
                                        </p:tgtEl>
                                        <p:attrNameLst>
                                          <p:attrName>ppt_w</p:attrName>
                                        </p:attrNameLst>
                                      </p:cBhvr>
                                      <p:tavLst>
                                        <p:tav tm="0">
                                          <p:val>
                                            <p:strVal val="#ppt_w/10"/>
                                          </p:val>
                                        </p:tav>
                                        <p:tav tm="50000">
                                          <p:val>
                                            <p:strVal val="#ppt_w+.01"/>
                                          </p:val>
                                        </p:tav>
                                        <p:tav tm="100000">
                                          <p:val>
                                            <p:strVal val="#ppt_w"/>
                                          </p:val>
                                        </p:tav>
                                      </p:tavLst>
                                    </p:anim>
                                    <p:animEffect transition="in" filter="fade">
                                      <p:cBhvr>
                                        <p:cTn id="50" dur="300" tmFilter="0,0; .5, 1; 1, 1"/>
                                        <p:tgtEl>
                                          <p:spTgt spid="13"/>
                                        </p:tgtEl>
                                      </p:cBhvr>
                                    </p:animEffect>
                                  </p:childTnLst>
                                </p:cTn>
                              </p:par>
                            </p:childTnLst>
                          </p:cTn>
                        </p:par>
                        <p:par>
                          <p:cTn id="51" fill="hold">
                            <p:stCondLst>
                              <p:cond delay="2350"/>
                            </p:stCondLst>
                            <p:childTnLst>
                              <p:par>
                                <p:cTn id="52" presetID="41" presetClass="entr" presetSubtype="0" fill="hold" grpId="0" nodeType="afterEffect">
                                  <p:stCondLst>
                                    <p:cond delay="0"/>
                                  </p:stCondLst>
                                  <p:childTnLst>
                                    <p:set>
                                      <p:cBhvr>
                                        <p:cTn id="53" dur="1" fill="hold">
                                          <p:stCondLst>
                                            <p:cond delay="0"/>
                                          </p:stCondLst>
                                        </p:cTn>
                                        <p:tgtEl>
                                          <p:spTgt spid="14"/>
                                        </p:tgtEl>
                                        <p:attrNameLst>
                                          <p:attrName>style.visibility</p:attrName>
                                        </p:attrNameLst>
                                      </p:cBhvr>
                                      <p:to>
                                        <p:strVal val="visible"/>
                                      </p:to>
                                    </p:set>
                                    <p:anim calcmode="lin" valueType="num">
                                      <p:cBhvr>
                                        <p:cTn id="54" dur="300" fill="hold"/>
                                        <p:tgtEl>
                                          <p:spTgt spid="14"/>
                                        </p:tgtEl>
                                        <p:attrNameLst>
                                          <p:attrName>ppt_x</p:attrName>
                                        </p:attrNameLst>
                                      </p:cBhvr>
                                      <p:tavLst>
                                        <p:tav tm="0">
                                          <p:val>
                                            <p:strVal val="#ppt_x"/>
                                          </p:val>
                                        </p:tav>
                                        <p:tav tm="50000">
                                          <p:val>
                                            <p:strVal val="#ppt_x+.1"/>
                                          </p:val>
                                        </p:tav>
                                        <p:tav tm="100000">
                                          <p:val>
                                            <p:strVal val="#ppt_x"/>
                                          </p:val>
                                        </p:tav>
                                      </p:tavLst>
                                    </p:anim>
                                    <p:anim calcmode="lin" valueType="num">
                                      <p:cBhvr>
                                        <p:cTn id="55" dur="300" fill="hold"/>
                                        <p:tgtEl>
                                          <p:spTgt spid="14"/>
                                        </p:tgtEl>
                                        <p:attrNameLst>
                                          <p:attrName>ppt_y</p:attrName>
                                        </p:attrNameLst>
                                      </p:cBhvr>
                                      <p:tavLst>
                                        <p:tav tm="0">
                                          <p:val>
                                            <p:strVal val="#ppt_y"/>
                                          </p:val>
                                        </p:tav>
                                        <p:tav tm="100000">
                                          <p:val>
                                            <p:strVal val="#ppt_y"/>
                                          </p:val>
                                        </p:tav>
                                      </p:tavLst>
                                    </p:anim>
                                    <p:anim calcmode="lin" valueType="num">
                                      <p:cBhvr>
                                        <p:cTn id="56" dur="300" fill="hold"/>
                                        <p:tgtEl>
                                          <p:spTgt spid="14"/>
                                        </p:tgtEl>
                                        <p:attrNameLst>
                                          <p:attrName>ppt_h</p:attrName>
                                        </p:attrNameLst>
                                      </p:cBhvr>
                                      <p:tavLst>
                                        <p:tav tm="0">
                                          <p:val>
                                            <p:strVal val="#ppt_h/10"/>
                                          </p:val>
                                        </p:tav>
                                        <p:tav tm="50000">
                                          <p:val>
                                            <p:strVal val="#ppt_h+.01"/>
                                          </p:val>
                                        </p:tav>
                                        <p:tav tm="100000">
                                          <p:val>
                                            <p:strVal val="#ppt_h"/>
                                          </p:val>
                                        </p:tav>
                                      </p:tavLst>
                                    </p:anim>
                                    <p:anim calcmode="lin" valueType="num">
                                      <p:cBhvr>
                                        <p:cTn id="57" dur="300" fill="hold"/>
                                        <p:tgtEl>
                                          <p:spTgt spid="14"/>
                                        </p:tgtEl>
                                        <p:attrNameLst>
                                          <p:attrName>ppt_w</p:attrName>
                                        </p:attrNameLst>
                                      </p:cBhvr>
                                      <p:tavLst>
                                        <p:tav tm="0">
                                          <p:val>
                                            <p:strVal val="#ppt_w/10"/>
                                          </p:val>
                                        </p:tav>
                                        <p:tav tm="50000">
                                          <p:val>
                                            <p:strVal val="#ppt_w+.01"/>
                                          </p:val>
                                        </p:tav>
                                        <p:tav tm="100000">
                                          <p:val>
                                            <p:strVal val="#ppt_w"/>
                                          </p:val>
                                        </p:tav>
                                      </p:tavLst>
                                    </p:anim>
                                    <p:animEffect transition="in" filter="fade">
                                      <p:cBhvr>
                                        <p:cTn id="58" dur="300" tmFilter="0,0; .5, 1; 1, 1"/>
                                        <p:tgtEl>
                                          <p:spTgt spid="14"/>
                                        </p:tgtEl>
                                      </p:cBhvr>
                                    </p:animEffect>
                                  </p:childTnLst>
                                </p:cTn>
                              </p:par>
                            </p:childTnLst>
                          </p:cTn>
                        </p:par>
                        <p:par>
                          <p:cTn id="59" fill="hold">
                            <p:stCondLst>
                              <p:cond delay="2650"/>
                            </p:stCondLst>
                            <p:childTnLst>
                              <p:par>
                                <p:cTn id="60" presetID="41" presetClass="entr" presetSubtype="0" fill="hold" grpId="0" nodeType="afterEffect">
                                  <p:stCondLst>
                                    <p:cond delay="0"/>
                                  </p:stCondLst>
                                  <p:childTnLst>
                                    <p:set>
                                      <p:cBhvr>
                                        <p:cTn id="61" dur="1" fill="hold">
                                          <p:stCondLst>
                                            <p:cond delay="0"/>
                                          </p:stCondLst>
                                        </p:cTn>
                                        <p:tgtEl>
                                          <p:spTgt spid="17"/>
                                        </p:tgtEl>
                                        <p:attrNameLst>
                                          <p:attrName>style.visibility</p:attrName>
                                        </p:attrNameLst>
                                      </p:cBhvr>
                                      <p:to>
                                        <p:strVal val="visible"/>
                                      </p:to>
                                    </p:set>
                                    <p:anim calcmode="lin" valueType="num">
                                      <p:cBhvr>
                                        <p:cTn id="62" dur="300" fill="hold"/>
                                        <p:tgtEl>
                                          <p:spTgt spid="17"/>
                                        </p:tgtEl>
                                        <p:attrNameLst>
                                          <p:attrName>ppt_x</p:attrName>
                                        </p:attrNameLst>
                                      </p:cBhvr>
                                      <p:tavLst>
                                        <p:tav tm="0">
                                          <p:val>
                                            <p:strVal val="#ppt_x"/>
                                          </p:val>
                                        </p:tav>
                                        <p:tav tm="50000">
                                          <p:val>
                                            <p:strVal val="#ppt_x+.1"/>
                                          </p:val>
                                        </p:tav>
                                        <p:tav tm="100000">
                                          <p:val>
                                            <p:strVal val="#ppt_x"/>
                                          </p:val>
                                        </p:tav>
                                      </p:tavLst>
                                    </p:anim>
                                    <p:anim calcmode="lin" valueType="num">
                                      <p:cBhvr>
                                        <p:cTn id="63" dur="300" fill="hold"/>
                                        <p:tgtEl>
                                          <p:spTgt spid="17"/>
                                        </p:tgtEl>
                                        <p:attrNameLst>
                                          <p:attrName>ppt_y</p:attrName>
                                        </p:attrNameLst>
                                      </p:cBhvr>
                                      <p:tavLst>
                                        <p:tav tm="0">
                                          <p:val>
                                            <p:strVal val="#ppt_y"/>
                                          </p:val>
                                        </p:tav>
                                        <p:tav tm="100000">
                                          <p:val>
                                            <p:strVal val="#ppt_y"/>
                                          </p:val>
                                        </p:tav>
                                      </p:tavLst>
                                    </p:anim>
                                    <p:anim calcmode="lin" valueType="num">
                                      <p:cBhvr>
                                        <p:cTn id="64" dur="300" fill="hold"/>
                                        <p:tgtEl>
                                          <p:spTgt spid="17"/>
                                        </p:tgtEl>
                                        <p:attrNameLst>
                                          <p:attrName>ppt_h</p:attrName>
                                        </p:attrNameLst>
                                      </p:cBhvr>
                                      <p:tavLst>
                                        <p:tav tm="0">
                                          <p:val>
                                            <p:strVal val="#ppt_h/10"/>
                                          </p:val>
                                        </p:tav>
                                        <p:tav tm="50000">
                                          <p:val>
                                            <p:strVal val="#ppt_h+.01"/>
                                          </p:val>
                                        </p:tav>
                                        <p:tav tm="100000">
                                          <p:val>
                                            <p:strVal val="#ppt_h"/>
                                          </p:val>
                                        </p:tav>
                                      </p:tavLst>
                                    </p:anim>
                                    <p:anim calcmode="lin" valueType="num">
                                      <p:cBhvr>
                                        <p:cTn id="65" dur="300" fill="hold"/>
                                        <p:tgtEl>
                                          <p:spTgt spid="17"/>
                                        </p:tgtEl>
                                        <p:attrNameLst>
                                          <p:attrName>ppt_w</p:attrName>
                                        </p:attrNameLst>
                                      </p:cBhvr>
                                      <p:tavLst>
                                        <p:tav tm="0">
                                          <p:val>
                                            <p:strVal val="#ppt_w/10"/>
                                          </p:val>
                                        </p:tav>
                                        <p:tav tm="50000">
                                          <p:val>
                                            <p:strVal val="#ppt_w+.01"/>
                                          </p:val>
                                        </p:tav>
                                        <p:tav tm="100000">
                                          <p:val>
                                            <p:strVal val="#ppt_w"/>
                                          </p:val>
                                        </p:tav>
                                      </p:tavLst>
                                    </p:anim>
                                    <p:animEffect transition="in" filter="fade">
                                      <p:cBhvr>
                                        <p:cTn id="66" dur="300" tmFilter="0,0; .5, 1; 1, 1"/>
                                        <p:tgtEl>
                                          <p:spTgt spid="17"/>
                                        </p:tgtEl>
                                      </p:cBhvr>
                                    </p:animEffect>
                                  </p:childTnLst>
                                </p:cTn>
                              </p:par>
                            </p:childTnLst>
                          </p:cTn>
                        </p:par>
                        <p:par>
                          <p:cTn id="67" fill="hold">
                            <p:stCondLst>
                              <p:cond delay="2950"/>
                            </p:stCondLst>
                            <p:childTnLst>
                              <p:par>
                                <p:cTn id="68" presetID="41" presetClass="entr" presetSubtype="0" fill="hold" grpId="0" nodeType="afterEffect">
                                  <p:stCondLst>
                                    <p:cond delay="0"/>
                                  </p:stCondLst>
                                  <p:childTnLst>
                                    <p:set>
                                      <p:cBhvr>
                                        <p:cTn id="69" dur="1" fill="hold">
                                          <p:stCondLst>
                                            <p:cond delay="0"/>
                                          </p:stCondLst>
                                        </p:cTn>
                                        <p:tgtEl>
                                          <p:spTgt spid="18"/>
                                        </p:tgtEl>
                                        <p:attrNameLst>
                                          <p:attrName>style.visibility</p:attrName>
                                        </p:attrNameLst>
                                      </p:cBhvr>
                                      <p:to>
                                        <p:strVal val="visible"/>
                                      </p:to>
                                    </p:set>
                                    <p:anim calcmode="lin" valueType="num">
                                      <p:cBhvr>
                                        <p:cTn id="70" dur="300" fill="hold"/>
                                        <p:tgtEl>
                                          <p:spTgt spid="18"/>
                                        </p:tgtEl>
                                        <p:attrNameLst>
                                          <p:attrName>ppt_x</p:attrName>
                                        </p:attrNameLst>
                                      </p:cBhvr>
                                      <p:tavLst>
                                        <p:tav tm="0">
                                          <p:val>
                                            <p:strVal val="#ppt_x"/>
                                          </p:val>
                                        </p:tav>
                                        <p:tav tm="50000">
                                          <p:val>
                                            <p:strVal val="#ppt_x+.1"/>
                                          </p:val>
                                        </p:tav>
                                        <p:tav tm="100000">
                                          <p:val>
                                            <p:strVal val="#ppt_x"/>
                                          </p:val>
                                        </p:tav>
                                      </p:tavLst>
                                    </p:anim>
                                    <p:anim calcmode="lin" valueType="num">
                                      <p:cBhvr>
                                        <p:cTn id="71" dur="300" fill="hold"/>
                                        <p:tgtEl>
                                          <p:spTgt spid="18"/>
                                        </p:tgtEl>
                                        <p:attrNameLst>
                                          <p:attrName>ppt_y</p:attrName>
                                        </p:attrNameLst>
                                      </p:cBhvr>
                                      <p:tavLst>
                                        <p:tav tm="0">
                                          <p:val>
                                            <p:strVal val="#ppt_y"/>
                                          </p:val>
                                        </p:tav>
                                        <p:tav tm="100000">
                                          <p:val>
                                            <p:strVal val="#ppt_y"/>
                                          </p:val>
                                        </p:tav>
                                      </p:tavLst>
                                    </p:anim>
                                    <p:anim calcmode="lin" valueType="num">
                                      <p:cBhvr>
                                        <p:cTn id="72" dur="300" fill="hold"/>
                                        <p:tgtEl>
                                          <p:spTgt spid="18"/>
                                        </p:tgtEl>
                                        <p:attrNameLst>
                                          <p:attrName>ppt_h</p:attrName>
                                        </p:attrNameLst>
                                      </p:cBhvr>
                                      <p:tavLst>
                                        <p:tav tm="0">
                                          <p:val>
                                            <p:strVal val="#ppt_h/10"/>
                                          </p:val>
                                        </p:tav>
                                        <p:tav tm="50000">
                                          <p:val>
                                            <p:strVal val="#ppt_h+.01"/>
                                          </p:val>
                                        </p:tav>
                                        <p:tav tm="100000">
                                          <p:val>
                                            <p:strVal val="#ppt_h"/>
                                          </p:val>
                                        </p:tav>
                                      </p:tavLst>
                                    </p:anim>
                                    <p:anim calcmode="lin" valueType="num">
                                      <p:cBhvr>
                                        <p:cTn id="73" dur="300" fill="hold"/>
                                        <p:tgtEl>
                                          <p:spTgt spid="18"/>
                                        </p:tgtEl>
                                        <p:attrNameLst>
                                          <p:attrName>ppt_w</p:attrName>
                                        </p:attrNameLst>
                                      </p:cBhvr>
                                      <p:tavLst>
                                        <p:tav tm="0">
                                          <p:val>
                                            <p:strVal val="#ppt_w/10"/>
                                          </p:val>
                                        </p:tav>
                                        <p:tav tm="50000">
                                          <p:val>
                                            <p:strVal val="#ppt_w+.01"/>
                                          </p:val>
                                        </p:tav>
                                        <p:tav tm="100000">
                                          <p:val>
                                            <p:strVal val="#ppt_w"/>
                                          </p:val>
                                        </p:tav>
                                      </p:tavLst>
                                    </p:anim>
                                    <p:animEffect transition="in" filter="fade">
                                      <p:cBhvr>
                                        <p:cTn id="74" dur="300" tmFilter="0,0; .5, 1; 1, 1"/>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0" grpId="0" animBg="1"/>
      <p:bldP spid="11" grpId="0"/>
      <p:bldP spid="11" grpId="1"/>
      <p:bldP spid="13" grpId="0"/>
      <p:bldP spid="14" grpId="0"/>
      <p:bldP spid="17" grpId="0"/>
      <p:bldP spid="1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淘宝-想搞设计PPT(倒卖必究)-11"/>
          <p:cNvSpPr/>
          <p:nvPr/>
        </p:nvSpPr>
        <p:spPr>
          <a:xfrm>
            <a:off x="939800" y="1555194"/>
            <a:ext cx="762000" cy="762000"/>
          </a:xfrm>
          <a:prstGeom prst="rect">
            <a:avLst/>
          </a:prstGeom>
          <a:solidFill>
            <a:srgbClr val="1A64A7"/>
          </a:solidFill>
          <a:ln>
            <a:noFill/>
          </a:ln>
          <a:effectLst>
            <a:outerShdw blurRad="381000" dist="152400" dir="2700000" sx="95000" sy="95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solidFill>
                  <a:srgbClr val="FFFFFF"/>
                </a:solidFill>
                <a:latin typeface="微软雅黑" panose="020B0503020204020204" pitchFamily="34" charset="-122"/>
              </a:rPr>
              <a:t>01</a:t>
            </a:r>
            <a:endParaRPr lang="zh-CN" altLang="en-US" sz="3200" dirty="0">
              <a:solidFill>
                <a:srgbClr val="FFFFFF"/>
              </a:solidFill>
              <a:latin typeface="微软雅黑" panose="020B0503020204020204" pitchFamily="34" charset="-122"/>
            </a:endParaRPr>
          </a:p>
        </p:txBody>
      </p:sp>
      <p:sp>
        <p:nvSpPr>
          <p:cNvPr id="12" name="淘宝-想搞设计PPT(倒卖必究)-12"/>
          <p:cNvSpPr/>
          <p:nvPr/>
        </p:nvSpPr>
        <p:spPr>
          <a:xfrm>
            <a:off x="939800" y="3143275"/>
            <a:ext cx="762000" cy="762000"/>
          </a:xfrm>
          <a:prstGeom prst="rect">
            <a:avLst/>
          </a:prstGeom>
          <a:solidFill>
            <a:srgbClr val="1A64A7"/>
          </a:solidFill>
          <a:ln>
            <a:noFill/>
          </a:ln>
          <a:effectLst>
            <a:outerShdw blurRad="381000" dist="152400" dir="2700000" sx="95000" sy="95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solidFill>
                  <a:srgbClr val="FFFFFF"/>
                </a:solidFill>
                <a:latin typeface="微软雅黑" panose="020B0503020204020204" pitchFamily="34" charset="-122"/>
              </a:rPr>
              <a:t>02</a:t>
            </a:r>
            <a:endParaRPr lang="zh-CN" altLang="en-US" sz="3200" dirty="0">
              <a:solidFill>
                <a:srgbClr val="FFFFFF"/>
              </a:solidFill>
              <a:latin typeface="微软雅黑" panose="020B0503020204020204" pitchFamily="34" charset="-122"/>
            </a:endParaRPr>
          </a:p>
        </p:txBody>
      </p:sp>
      <p:sp>
        <p:nvSpPr>
          <p:cNvPr id="13" name="淘宝-想搞设计PPT(倒卖必究)-13"/>
          <p:cNvSpPr/>
          <p:nvPr/>
        </p:nvSpPr>
        <p:spPr>
          <a:xfrm>
            <a:off x="939800" y="4731356"/>
            <a:ext cx="762000" cy="762000"/>
          </a:xfrm>
          <a:prstGeom prst="rect">
            <a:avLst/>
          </a:prstGeom>
          <a:solidFill>
            <a:srgbClr val="1A64A7"/>
          </a:solidFill>
          <a:ln>
            <a:noFill/>
          </a:ln>
          <a:effectLst>
            <a:outerShdw blurRad="381000" dist="152400" dir="2700000" sx="95000" sy="95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solidFill>
                  <a:srgbClr val="FFFFFF"/>
                </a:solidFill>
                <a:latin typeface="微软雅黑" panose="020B0503020204020204" pitchFamily="34" charset="-122"/>
              </a:rPr>
              <a:t>03</a:t>
            </a:r>
            <a:endParaRPr lang="zh-CN" altLang="en-US" sz="3200" dirty="0">
              <a:solidFill>
                <a:srgbClr val="FFFFFF"/>
              </a:solidFill>
              <a:latin typeface="微软雅黑" panose="020B0503020204020204" pitchFamily="34" charset="-122"/>
            </a:endParaRPr>
          </a:p>
        </p:txBody>
      </p:sp>
      <p:sp>
        <p:nvSpPr>
          <p:cNvPr id="14" name="淘宝-想搞设计PPT(倒卖必究)-14"/>
          <p:cNvSpPr txBox="1"/>
          <p:nvPr/>
        </p:nvSpPr>
        <p:spPr>
          <a:xfrm>
            <a:off x="2006657" y="1555194"/>
            <a:ext cx="1154162" cy="276999"/>
          </a:xfrm>
          <a:prstGeom prst="rect">
            <a:avLst/>
          </a:prstGeom>
          <a:noFill/>
        </p:spPr>
        <p:txBody>
          <a:bodyPr wrap="none" lIns="0" tIns="0" rIns="0" bIns="0" rtlCol="0">
            <a:spAutoFit/>
          </a:bodyPr>
          <a:lstStyle/>
          <a:p>
            <a:r>
              <a:rPr lang="zh-CN" altLang="en-US" dirty="0">
                <a:solidFill>
                  <a:schemeClr val="tx1">
                    <a:lumMod val="85000"/>
                    <a:lumOff val="15000"/>
                  </a:schemeClr>
                </a:solidFill>
                <a:latin typeface="微软雅黑" panose="020B0503020204020204" pitchFamily="34" charset="-122"/>
                <a:cs typeface="+mn-ea"/>
                <a:sym typeface="+mn-lt"/>
              </a:rPr>
              <a:t>项目名称一</a:t>
            </a:r>
          </a:p>
        </p:txBody>
      </p:sp>
      <p:sp>
        <p:nvSpPr>
          <p:cNvPr id="15" name="淘宝-想搞设计PPT(倒卖必究)-15"/>
          <p:cNvSpPr txBox="1"/>
          <p:nvPr/>
        </p:nvSpPr>
        <p:spPr>
          <a:xfrm>
            <a:off x="2006657" y="1938635"/>
            <a:ext cx="3289243" cy="692497"/>
          </a:xfrm>
          <a:prstGeom prst="rect">
            <a:avLst/>
          </a:prstGeom>
          <a:noFill/>
        </p:spPr>
        <p:txBody>
          <a:bodyPr wrap="square" lIns="0" tIns="0" rIns="0" bIns="0" rtlCol="0">
            <a:spAutoFit/>
          </a:bodyPr>
          <a:lstStyle>
            <a:defPPr>
              <a:defRPr lang="zh-CN"/>
            </a:defPPr>
            <a:lvl1pPr algn="just">
              <a:lnSpc>
                <a:spcPts val="1800"/>
              </a:lnSpc>
              <a:defRPr sz="1000">
                <a:solidFill>
                  <a:schemeClr val="tx1">
                    <a:lumMod val="65000"/>
                    <a:lumOff val="35000"/>
                  </a:schemeClr>
                </a:solidFill>
                <a:latin typeface="微软雅黑" pitchFamily="34" charset="-122"/>
                <a:ea typeface="微软雅黑" pitchFamily="34" charset="-122"/>
              </a:defRPr>
            </a:lvl1pPr>
          </a:lstStyle>
          <a:p>
            <a:pPr>
              <a:spcAft>
                <a:spcPts val="1000"/>
              </a:spcAft>
            </a:pPr>
            <a:r>
              <a:rPr lang="zh-CN" altLang="en-US" sz="1100" dirty="0">
                <a:solidFill/>
                <a:ea typeface="+mn-ea"/>
                <a:cs typeface="+mn-ea"/>
                <a:sym typeface="+mn-lt"/>
              </a:rPr>
              <a:t>您的内容打在这里，或者通过复制您的文本后，在此框中选择粘贴，并选择只保留文字。您的内容打在这里，或者通过复制您的文本后。</a:t>
            </a:r>
          </a:p>
        </p:txBody>
      </p:sp>
      <p:sp>
        <p:nvSpPr>
          <p:cNvPr id="18" name="淘宝-想搞设计PPT(倒卖必究)-18"/>
          <p:cNvSpPr txBox="1"/>
          <p:nvPr/>
        </p:nvSpPr>
        <p:spPr>
          <a:xfrm>
            <a:off x="2006657" y="3143275"/>
            <a:ext cx="1154162" cy="276999"/>
          </a:xfrm>
          <a:prstGeom prst="rect">
            <a:avLst/>
          </a:prstGeom>
          <a:noFill/>
        </p:spPr>
        <p:txBody>
          <a:bodyPr wrap="none" lIns="0" tIns="0" rIns="0" bIns="0" rtlCol="0">
            <a:spAutoFit/>
          </a:bodyPr>
          <a:lstStyle/>
          <a:p>
            <a:r>
              <a:rPr lang="zh-CN" altLang="en-US" dirty="0">
                <a:solidFill>
                  <a:schemeClr val="tx1">
                    <a:lumMod val="85000"/>
                    <a:lumOff val="15000"/>
                  </a:schemeClr>
                </a:solidFill>
                <a:latin typeface="微软雅黑" panose="020B0503020204020204" pitchFamily="34" charset="-122"/>
                <a:cs typeface="+mn-ea"/>
                <a:sym typeface="+mn-lt"/>
              </a:rPr>
              <a:t>项目名称二</a:t>
            </a:r>
          </a:p>
        </p:txBody>
      </p:sp>
      <p:sp>
        <p:nvSpPr>
          <p:cNvPr id="19" name="淘宝-想搞设计PPT(倒卖必究)-19"/>
          <p:cNvSpPr txBox="1"/>
          <p:nvPr/>
        </p:nvSpPr>
        <p:spPr>
          <a:xfrm>
            <a:off x="2006657" y="3526716"/>
            <a:ext cx="3289243" cy="692497"/>
          </a:xfrm>
          <a:prstGeom prst="rect">
            <a:avLst/>
          </a:prstGeom>
          <a:noFill/>
        </p:spPr>
        <p:txBody>
          <a:bodyPr wrap="square" lIns="0" tIns="0" rIns="0" bIns="0" rtlCol="0">
            <a:spAutoFit/>
          </a:bodyPr>
          <a:lstStyle>
            <a:defPPr>
              <a:defRPr lang="zh-CN"/>
            </a:defPPr>
            <a:lvl1pPr algn="just">
              <a:lnSpc>
                <a:spcPts val="1800"/>
              </a:lnSpc>
              <a:defRPr sz="1000">
                <a:solidFill>
                  <a:schemeClr val="tx1">
                    <a:lumMod val="65000"/>
                    <a:lumOff val="35000"/>
                  </a:schemeClr>
                </a:solidFill>
                <a:latin typeface="微软雅黑" pitchFamily="34" charset="-122"/>
                <a:ea typeface="微软雅黑" pitchFamily="34" charset="-122"/>
              </a:defRPr>
            </a:lvl1pPr>
          </a:lstStyle>
          <a:p>
            <a:pPr>
              <a:spcAft>
                <a:spcPts val="1000"/>
              </a:spcAft>
            </a:pPr>
            <a:r>
              <a:rPr lang="zh-CN" altLang="en-US" sz="1100" dirty="0">
                <a:solidFill/>
                <a:ea typeface="+mn-ea"/>
                <a:cs typeface="+mn-ea"/>
                <a:sym typeface="+mn-lt"/>
              </a:rPr>
              <a:t>您的内容打在这里，或者通过复制您的文本后，在此框中选择粘贴，并选择只保留文字。您的内容打在这里，或者通过复制您的文本后。</a:t>
            </a:r>
          </a:p>
        </p:txBody>
      </p:sp>
      <p:sp>
        <p:nvSpPr>
          <p:cNvPr id="20" name="淘宝-想搞设计PPT(倒卖必究)-20"/>
          <p:cNvSpPr txBox="1"/>
          <p:nvPr/>
        </p:nvSpPr>
        <p:spPr>
          <a:xfrm>
            <a:off x="2006657" y="4731356"/>
            <a:ext cx="1154162" cy="276999"/>
          </a:xfrm>
          <a:prstGeom prst="rect">
            <a:avLst/>
          </a:prstGeom>
          <a:noFill/>
        </p:spPr>
        <p:txBody>
          <a:bodyPr wrap="none" lIns="0" tIns="0" rIns="0" bIns="0" rtlCol="0">
            <a:spAutoFit/>
          </a:bodyPr>
          <a:lstStyle/>
          <a:p>
            <a:r>
              <a:rPr lang="zh-CN" altLang="en-US" dirty="0">
                <a:solidFill>
                  <a:schemeClr val="tx1">
                    <a:lumMod val="85000"/>
                    <a:lumOff val="15000"/>
                  </a:schemeClr>
                </a:solidFill>
                <a:latin typeface="微软雅黑" panose="020B0503020204020204" pitchFamily="34" charset="-122"/>
                <a:cs typeface="+mn-ea"/>
                <a:sym typeface="+mn-lt"/>
              </a:rPr>
              <a:t>项目名称三</a:t>
            </a:r>
          </a:p>
        </p:txBody>
      </p:sp>
      <p:sp>
        <p:nvSpPr>
          <p:cNvPr id="21" name="淘宝-想搞设计PPT(倒卖必究)-21"/>
          <p:cNvSpPr txBox="1"/>
          <p:nvPr/>
        </p:nvSpPr>
        <p:spPr>
          <a:xfrm>
            <a:off x="2006657" y="5114797"/>
            <a:ext cx="3289243" cy="692497"/>
          </a:xfrm>
          <a:prstGeom prst="rect">
            <a:avLst/>
          </a:prstGeom>
          <a:noFill/>
        </p:spPr>
        <p:txBody>
          <a:bodyPr wrap="square" lIns="0" tIns="0" rIns="0" bIns="0" rtlCol="0">
            <a:spAutoFit/>
          </a:bodyPr>
          <a:lstStyle>
            <a:defPPr>
              <a:defRPr lang="zh-CN"/>
            </a:defPPr>
            <a:lvl1pPr algn="just">
              <a:lnSpc>
                <a:spcPts val="1800"/>
              </a:lnSpc>
              <a:defRPr sz="1000">
                <a:solidFill>
                  <a:schemeClr val="tx1">
                    <a:lumMod val="65000"/>
                    <a:lumOff val="35000"/>
                  </a:schemeClr>
                </a:solidFill>
                <a:latin typeface="微软雅黑" pitchFamily="34" charset="-122"/>
                <a:ea typeface="微软雅黑" pitchFamily="34" charset="-122"/>
              </a:defRPr>
            </a:lvl1pPr>
          </a:lstStyle>
          <a:p>
            <a:pPr>
              <a:spcAft>
                <a:spcPts val="1000"/>
              </a:spcAft>
            </a:pPr>
            <a:r>
              <a:rPr lang="zh-CN" altLang="en-US" sz="1100" dirty="0">
                <a:solidFill/>
                <a:ea typeface="+mn-ea"/>
                <a:cs typeface="+mn-ea"/>
                <a:sym typeface="+mn-lt"/>
              </a:rPr>
              <a:t>您的内容打在这里，或者通过复制您的文本后，在此框中选择粘贴，并选择只保留文字。您的内容打在这里，或者通过复制您的文本后。</a:t>
            </a:r>
          </a:p>
        </p:txBody>
      </p:sp>
      <p:pic>
        <p:nvPicPr>
          <p:cNvPr id="85" name="Picture 84" descr="677d22b86e9b106229962a7e.jpg"/>
          <p:cNvPicPr>
            <a:picLocks noChangeAspect="1"/>
          </p:cNvPicPr>
          <p:nvPr/>
        </p:nvPicPr>
        <p:blipFill>
          <a:blip r:embed="rId5"/>
          <a:stretch>
            <a:fillRect/>
          </a:stretch>
        </p:blipFill>
        <p:spPr>
          <a:xfrm>
            <a:off x="6654756" y="1555194"/>
            <a:ext cx="2866616" cy="1791635"/>
          </a:xfrm>
          <a:prstGeom prst="rect">
            <a:avLst/>
          </a:prstGeom>
        </p:spPr>
      </p:pic>
      <p:pic>
        <p:nvPicPr>
          <p:cNvPr id="86" name="Picture 85" descr="66745243146b39377380bae0.jpg"/>
          <p:cNvPicPr>
            <a:picLocks noChangeAspect="1"/>
          </p:cNvPicPr>
          <p:nvPr/>
        </p:nvPicPr>
        <p:blipFill>
          <a:blip r:embed="rId6"/>
          <a:stretch>
            <a:fillRect/>
          </a:stretch>
        </p:blipFill>
        <p:spPr>
          <a:xfrm>
            <a:off x="6654756" y="4015659"/>
            <a:ext cx="2866616" cy="1791635"/>
          </a:xfrm>
          <a:prstGeom prst="rect">
            <a:avLst/>
          </a:prstGeom>
        </p:spPr>
      </p:pic>
      <p:sp>
        <p:nvSpPr>
          <p:cNvPr id="25" name="淘宝-想搞设计PPT(倒卖必究)-25">
            <a:extLst>
              <a:ext uri="{FF2B5EF4-FFF2-40B4-BE49-F238E27FC236}">
                <a16:creationId xmlns:a16="http://schemas.microsoft.com/office/drawing/2014/main" id="{BC3C6645-EE93-D0FE-69DE-BD1522375D6B}"/>
              </a:ext>
            </a:extLst>
          </p:cNvPr>
          <p:cNvSpPr/>
          <p:nvPr/>
        </p:nvSpPr>
        <p:spPr>
          <a:xfrm>
            <a:off x="0" y="0"/>
            <a:ext cx="2641600" cy="787400"/>
          </a:xfrm>
          <a:prstGeom prst="homePlate">
            <a:avLst/>
          </a:prstGeom>
          <a:solidFill>
            <a:srgbClr val="15548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rgbClr val="FFFFFF"/>
                </a:solidFill>
                <a:latin typeface="微软雅黑" panose="020B0503020204020204" pitchFamily="34" charset="-122"/>
              </a:rPr>
              <a:t>输入标题</a:t>
            </a:r>
          </a:p>
        </p:txBody>
      </p:sp>
      <p:pic>
        <p:nvPicPr>
          <p:cNvPr id="87" name="Picture 86" descr="华中科技大学.png"/>
          <p:cNvPicPr>
            <a:picLocks noChangeAspect="1"/>
          </p:cNvPicPr>
          <p:nvPr/>
        </p:nvPicPr>
        <p:blipFill>
          <a:blip r:embed="rId7"/>
          <a:stretch>
            <a:fillRect/>
          </a:stretch>
        </p:blipFill>
        <p:spPr>
          <a:xfrm>
            <a:off x="9984826" y="113565"/>
            <a:ext cx="1992610" cy="437661"/>
          </a:xfrm>
          <a:prstGeom prst="rect">
            <a:avLst/>
          </a:prstGeom>
        </p:spPr>
      </p:pic>
    </p:spTree>
    <p:extLst>
      <p:ext uri="{BB962C8B-B14F-4D97-AF65-F5344CB8AC3E}">
        <p14:creationId xmlns:p14="http://schemas.microsoft.com/office/powerpoint/2010/main" val="44068920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300" fill="hold"/>
                                        <p:tgtEl>
                                          <p:spTgt spid="11"/>
                                        </p:tgtEl>
                                        <p:attrNameLst>
                                          <p:attrName>ppt_w</p:attrName>
                                        </p:attrNameLst>
                                      </p:cBhvr>
                                      <p:tavLst>
                                        <p:tav tm="0">
                                          <p:val>
                                            <p:fltVal val="0"/>
                                          </p:val>
                                        </p:tav>
                                        <p:tav tm="100000">
                                          <p:val>
                                            <p:strVal val="#ppt_w"/>
                                          </p:val>
                                        </p:tav>
                                      </p:tavLst>
                                    </p:anim>
                                    <p:anim calcmode="lin" valueType="num">
                                      <p:cBhvr>
                                        <p:cTn id="8" dur="300" fill="hold"/>
                                        <p:tgtEl>
                                          <p:spTgt spid="11"/>
                                        </p:tgtEl>
                                        <p:attrNameLst>
                                          <p:attrName>ppt_h</p:attrName>
                                        </p:attrNameLst>
                                      </p:cBhvr>
                                      <p:tavLst>
                                        <p:tav tm="0">
                                          <p:val>
                                            <p:fltVal val="0"/>
                                          </p:val>
                                        </p:tav>
                                        <p:tav tm="100000">
                                          <p:val>
                                            <p:strVal val="#ppt_h"/>
                                          </p:val>
                                        </p:tav>
                                      </p:tavLst>
                                    </p:anim>
                                    <p:animEffect transition="in" filter="fade">
                                      <p:cBhvr>
                                        <p:cTn id="9" dur="300"/>
                                        <p:tgtEl>
                                          <p:spTgt spid="11"/>
                                        </p:tgtEl>
                                      </p:cBhvr>
                                    </p:animEffect>
                                  </p:childTnLst>
                                </p:cTn>
                              </p:par>
                            </p:childTnLst>
                          </p:cTn>
                        </p:par>
                        <p:par>
                          <p:cTn id="10" fill="hold">
                            <p:stCondLst>
                              <p:cond delay="300"/>
                            </p:stCondLst>
                            <p:childTnLst>
                              <p:par>
                                <p:cTn id="11" presetID="53" presetClass="entr" presetSubtype="16" fill="hold" grpId="0" nodeType="after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p:cTn id="13" dur="300" fill="hold"/>
                                        <p:tgtEl>
                                          <p:spTgt spid="12"/>
                                        </p:tgtEl>
                                        <p:attrNameLst>
                                          <p:attrName>ppt_w</p:attrName>
                                        </p:attrNameLst>
                                      </p:cBhvr>
                                      <p:tavLst>
                                        <p:tav tm="0">
                                          <p:val>
                                            <p:fltVal val="0"/>
                                          </p:val>
                                        </p:tav>
                                        <p:tav tm="100000">
                                          <p:val>
                                            <p:strVal val="#ppt_w"/>
                                          </p:val>
                                        </p:tav>
                                      </p:tavLst>
                                    </p:anim>
                                    <p:anim calcmode="lin" valueType="num">
                                      <p:cBhvr>
                                        <p:cTn id="14" dur="300" fill="hold"/>
                                        <p:tgtEl>
                                          <p:spTgt spid="12"/>
                                        </p:tgtEl>
                                        <p:attrNameLst>
                                          <p:attrName>ppt_h</p:attrName>
                                        </p:attrNameLst>
                                      </p:cBhvr>
                                      <p:tavLst>
                                        <p:tav tm="0">
                                          <p:val>
                                            <p:fltVal val="0"/>
                                          </p:val>
                                        </p:tav>
                                        <p:tav tm="100000">
                                          <p:val>
                                            <p:strVal val="#ppt_h"/>
                                          </p:val>
                                        </p:tav>
                                      </p:tavLst>
                                    </p:anim>
                                    <p:animEffect transition="in" filter="fade">
                                      <p:cBhvr>
                                        <p:cTn id="15" dur="300"/>
                                        <p:tgtEl>
                                          <p:spTgt spid="12"/>
                                        </p:tgtEl>
                                      </p:cBhvr>
                                    </p:animEffect>
                                  </p:childTnLst>
                                </p:cTn>
                              </p:par>
                            </p:childTnLst>
                          </p:cTn>
                        </p:par>
                        <p:par>
                          <p:cTn id="16" fill="hold">
                            <p:stCondLst>
                              <p:cond delay="600"/>
                            </p:stCondLst>
                            <p:childTnLst>
                              <p:par>
                                <p:cTn id="17" presetID="53" presetClass="entr" presetSubtype="16" fill="hold" grpId="0" nodeType="after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p:cTn id="19" dur="300" fill="hold"/>
                                        <p:tgtEl>
                                          <p:spTgt spid="13"/>
                                        </p:tgtEl>
                                        <p:attrNameLst>
                                          <p:attrName>ppt_w</p:attrName>
                                        </p:attrNameLst>
                                      </p:cBhvr>
                                      <p:tavLst>
                                        <p:tav tm="0">
                                          <p:val>
                                            <p:fltVal val="0"/>
                                          </p:val>
                                        </p:tav>
                                        <p:tav tm="100000">
                                          <p:val>
                                            <p:strVal val="#ppt_w"/>
                                          </p:val>
                                        </p:tav>
                                      </p:tavLst>
                                    </p:anim>
                                    <p:anim calcmode="lin" valueType="num">
                                      <p:cBhvr>
                                        <p:cTn id="20" dur="300" fill="hold"/>
                                        <p:tgtEl>
                                          <p:spTgt spid="13"/>
                                        </p:tgtEl>
                                        <p:attrNameLst>
                                          <p:attrName>ppt_h</p:attrName>
                                        </p:attrNameLst>
                                      </p:cBhvr>
                                      <p:tavLst>
                                        <p:tav tm="0">
                                          <p:val>
                                            <p:fltVal val="0"/>
                                          </p:val>
                                        </p:tav>
                                        <p:tav tm="100000">
                                          <p:val>
                                            <p:strVal val="#ppt_h"/>
                                          </p:val>
                                        </p:tav>
                                      </p:tavLst>
                                    </p:anim>
                                    <p:animEffect transition="in" filter="fade">
                                      <p:cBhvr>
                                        <p:cTn id="21" dur="300"/>
                                        <p:tgtEl>
                                          <p:spTgt spid="13"/>
                                        </p:tgtEl>
                                      </p:cBhvr>
                                    </p:animEffect>
                                  </p:childTnLst>
                                </p:cTn>
                              </p:par>
                            </p:childTnLst>
                          </p:cTn>
                        </p:par>
                        <p:par>
                          <p:cTn id="22" fill="hold">
                            <p:stCondLst>
                              <p:cond delay="900"/>
                            </p:stCondLst>
                            <p:childTnLst>
                              <p:par>
                                <p:cTn id="23" presetID="41" presetClass="entr" presetSubtype="0" fill="hold" grpId="0" nodeType="afterEffect">
                                  <p:stCondLst>
                                    <p:cond delay="0"/>
                                  </p:stCondLst>
                                  <p:iterate type="lt">
                                    <p:tmPct val="10000"/>
                                  </p:iterate>
                                  <p:childTnLst>
                                    <p:set>
                                      <p:cBhvr>
                                        <p:cTn id="24" dur="1" fill="hold">
                                          <p:stCondLst>
                                            <p:cond delay="0"/>
                                          </p:stCondLst>
                                        </p:cTn>
                                        <p:tgtEl>
                                          <p:spTgt spid="14"/>
                                        </p:tgtEl>
                                        <p:attrNameLst>
                                          <p:attrName>style.visibility</p:attrName>
                                        </p:attrNameLst>
                                      </p:cBhvr>
                                      <p:to>
                                        <p:strVal val="visible"/>
                                      </p:to>
                                    </p:set>
                                    <p:anim calcmode="lin" valueType="num">
                                      <p:cBhvr>
                                        <p:cTn id="25" dur="500" fill="hold"/>
                                        <p:tgtEl>
                                          <p:spTgt spid="14"/>
                                        </p:tgtEl>
                                        <p:attrNameLst>
                                          <p:attrName>ppt_x</p:attrName>
                                        </p:attrNameLst>
                                      </p:cBhvr>
                                      <p:tavLst>
                                        <p:tav tm="0">
                                          <p:val>
                                            <p:strVal val="#ppt_x"/>
                                          </p:val>
                                        </p:tav>
                                        <p:tav tm="50000">
                                          <p:val>
                                            <p:strVal val="#ppt_x+.1"/>
                                          </p:val>
                                        </p:tav>
                                        <p:tav tm="100000">
                                          <p:val>
                                            <p:strVal val="#ppt_x"/>
                                          </p:val>
                                        </p:tav>
                                      </p:tavLst>
                                    </p:anim>
                                    <p:anim calcmode="lin" valueType="num">
                                      <p:cBhvr>
                                        <p:cTn id="26" dur="500" fill="hold"/>
                                        <p:tgtEl>
                                          <p:spTgt spid="14"/>
                                        </p:tgtEl>
                                        <p:attrNameLst>
                                          <p:attrName>ppt_y</p:attrName>
                                        </p:attrNameLst>
                                      </p:cBhvr>
                                      <p:tavLst>
                                        <p:tav tm="0">
                                          <p:val>
                                            <p:strVal val="#ppt_y"/>
                                          </p:val>
                                        </p:tav>
                                        <p:tav tm="100000">
                                          <p:val>
                                            <p:strVal val="#ppt_y"/>
                                          </p:val>
                                        </p:tav>
                                      </p:tavLst>
                                    </p:anim>
                                    <p:anim calcmode="lin" valueType="num">
                                      <p:cBhvr>
                                        <p:cTn id="27" dur="500" fill="hold"/>
                                        <p:tgtEl>
                                          <p:spTgt spid="14"/>
                                        </p:tgtEl>
                                        <p:attrNameLst>
                                          <p:attrName>ppt_h</p:attrName>
                                        </p:attrNameLst>
                                      </p:cBhvr>
                                      <p:tavLst>
                                        <p:tav tm="0">
                                          <p:val>
                                            <p:strVal val="#ppt_h/10"/>
                                          </p:val>
                                        </p:tav>
                                        <p:tav tm="50000">
                                          <p:val>
                                            <p:strVal val="#ppt_h+.01"/>
                                          </p:val>
                                        </p:tav>
                                        <p:tav tm="100000">
                                          <p:val>
                                            <p:strVal val="#ppt_h"/>
                                          </p:val>
                                        </p:tav>
                                      </p:tavLst>
                                    </p:anim>
                                    <p:anim calcmode="lin" valueType="num">
                                      <p:cBhvr>
                                        <p:cTn id="28" dur="500" fill="hold"/>
                                        <p:tgtEl>
                                          <p:spTgt spid="14"/>
                                        </p:tgtEl>
                                        <p:attrNameLst>
                                          <p:attrName>ppt_w</p:attrName>
                                        </p:attrNameLst>
                                      </p:cBhvr>
                                      <p:tavLst>
                                        <p:tav tm="0">
                                          <p:val>
                                            <p:strVal val="#ppt_w/10"/>
                                          </p:val>
                                        </p:tav>
                                        <p:tav tm="50000">
                                          <p:val>
                                            <p:strVal val="#ppt_w+.01"/>
                                          </p:val>
                                        </p:tav>
                                        <p:tav tm="100000">
                                          <p:val>
                                            <p:strVal val="#ppt_w"/>
                                          </p:val>
                                        </p:tav>
                                      </p:tavLst>
                                    </p:anim>
                                    <p:animEffect transition="in" filter="fade">
                                      <p:cBhvr>
                                        <p:cTn id="29" dur="500" tmFilter="0,0; .5, 1; 1, 1"/>
                                        <p:tgtEl>
                                          <p:spTgt spid="14"/>
                                        </p:tgtEl>
                                      </p:cBhvr>
                                    </p:animEffect>
                                  </p:childTnLst>
                                </p:cTn>
                              </p:par>
                              <p:par>
                                <p:cTn id="30" presetID="34" presetClass="emph" presetSubtype="0" fill="hold" grpId="1" nodeType="withEffect">
                                  <p:stCondLst>
                                    <p:cond delay="0"/>
                                  </p:stCondLst>
                                  <p:iterate type="lt">
                                    <p:tmPct val="10000"/>
                                  </p:iterate>
                                  <p:childTnLst>
                                    <p:animMotion origin="layout" path="M -2.70833E-6 -1.85185E-6 L 0.00013 -0.07407 " pathEditMode="relative" rAng="0" ptsTypes="AA">
                                      <p:cBhvr>
                                        <p:cTn id="31" dur="250" accel="50000" decel="50000" autoRev="1" fill="hold">
                                          <p:stCondLst>
                                            <p:cond delay="0"/>
                                          </p:stCondLst>
                                        </p:cTn>
                                        <p:tgtEl>
                                          <p:spTgt spid="14"/>
                                        </p:tgtEl>
                                        <p:attrNameLst>
                                          <p:attrName>ppt_x</p:attrName>
                                          <p:attrName>ppt_y</p:attrName>
                                        </p:attrNameLst>
                                      </p:cBhvr>
                                      <p:rCtr x="0" y="-3704"/>
                                    </p:animMotion>
                                    <p:animRot by="1500000">
                                      <p:cBhvr>
                                        <p:cTn id="32" dur="125" fill="hold">
                                          <p:stCondLst>
                                            <p:cond delay="0"/>
                                          </p:stCondLst>
                                        </p:cTn>
                                        <p:tgtEl>
                                          <p:spTgt spid="14"/>
                                        </p:tgtEl>
                                        <p:attrNameLst>
                                          <p:attrName>r</p:attrName>
                                        </p:attrNameLst>
                                      </p:cBhvr>
                                    </p:animRot>
                                    <p:animRot by="-1500000">
                                      <p:cBhvr>
                                        <p:cTn id="33" dur="125" fill="hold">
                                          <p:stCondLst>
                                            <p:cond delay="125"/>
                                          </p:stCondLst>
                                        </p:cTn>
                                        <p:tgtEl>
                                          <p:spTgt spid="14"/>
                                        </p:tgtEl>
                                        <p:attrNameLst>
                                          <p:attrName>r</p:attrName>
                                        </p:attrNameLst>
                                      </p:cBhvr>
                                    </p:animRot>
                                    <p:animRot by="-1500000">
                                      <p:cBhvr>
                                        <p:cTn id="34" dur="125" fill="hold">
                                          <p:stCondLst>
                                            <p:cond delay="250"/>
                                          </p:stCondLst>
                                        </p:cTn>
                                        <p:tgtEl>
                                          <p:spTgt spid="14"/>
                                        </p:tgtEl>
                                        <p:attrNameLst>
                                          <p:attrName>r</p:attrName>
                                        </p:attrNameLst>
                                      </p:cBhvr>
                                    </p:animRot>
                                    <p:animRot by="1500000">
                                      <p:cBhvr>
                                        <p:cTn id="35" dur="125" fill="hold">
                                          <p:stCondLst>
                                            <p:cond delay="375"/>
                                          </p:stCondLst>
                                        </p:cTn>
                                        <p:tgtEl>
                                          <p:spTgt spid="14"/>
                                        </p:tgtEl>
                                        <p:attrNameLst>
                                          <p:attrName>r</p:attrName>
                                        </p:attrNameLst>
                                      </p:cBhvr>
                                    </p:animRot>
                                  </p:childTnLst>
                                </p:cTn>
                              </p:par>
                              <p:par>
                                <p:cTn id="36" presetID="41" presetClass="entr" presetSubtype="0" fill="hold" grpId="0" nodeType="withEffect">
                                  <p:stCondLst>
                                    <p:cond delay="0"/>
                                  </p:stCondLst>
                                  <p:childTnLst>
                                    <p:set>
                                      <p:cBhvr>
                                        <p:cTn id="37" dur="1" fill="hold">
                                          <p:stCondLst>
                                            <p:cond delay="0"/>
                                          </p:stCondLst>
                                        </p:cTn>
                                        <p:tgtEl>
                                          <p:spTgt spid="15"/>
                                        </p:tgtEl>
                                        <p:attrNameLst>
                                          <p:attrName>style.visibility</p:attrName>
                                        </p:attrNameLst>
                                      </p:cBhvr>
                                      <p:to>
                                        <p:strVal val="visible"/>
                                      </p:to>
                                    </p:set>
                                    <p:anim calcmode="lin" valueType="num">
                                      <p:cBhvr>
                                        <p:cTn id="38" dur="300" fill="hold"/>
                                        <p:tgtEl>
                                          <p:spTgt spid="15"/>
                                        </p:tgtEl>
                                        <p:attrNameLst>
                                          <p:attrName>ppt_x</p:attrName>
                                        </p:attrNameLst>
                                      </p:cBhvr>
                                      <p:tavLst>
                                        <p:tav tm="0">
                                          <p:val>
                                            <p:strVal val="#ppt_x"/>
                                          </p:val>
                                        </p:tav>
                                        <p:tav tm="50000">
                                          <p:val>
                                            <p:strVal val="#ppt_x+.1"/>
                                          </p:val>
                                        </p:tav>
                                        <p:tav tm="100000">
                                          <p:val>
                                            <p:strVal val="#ppt_x"/>
                                          </p:val>
                                        </p:tav>
                                      </p:tavLst>
                                    </p:anim>
                                    <p:anim calcmode="lin" valueType="num">
                                      <p:cBhvr>
                                        <p:cTn id="39" dur="300" fill="hold"/>
                                        <p:tgtEl>
                                          <p:spTgt spid="15"/>
                                        </p:tgtEl>
                                        <p:attrNameLst>
                                          <p:attrName>ppt_y</p:attrName>
                                        </p:attrNameLst>
                                      </p:cBhvr>
                                      <p:tavLst>
                                        <p:tav tm="0">
                                          <p:val>
                                            <p:strVal val="#ppt_y"/>
                                          </p:val>
                                        </p:tav>
                                        <p:tav tm="100000">
                                          <p:val>
                                            <p:strVal val="#ppt_y"/>
                                          </p:val>
                                        </p:tav>
                                      </p:tavLst>
                                    </p:anim>
                                    <p:anim calcmode="lin" valueType="num">
                                      <p:cBhvr>
                                        <p:cTn id="40" dur="300" fill="hold"/>
                                        <p:tgtEl>
                                          <p:spTgt spid="15"/>
                                        </p:tgtEl>
                                        <p:attrNameLst>
                                          <p:attrName>ppt_h</p:attrName>
                                        </p:attrNameLst>
                                      </p:cBhvr>
                                      <p:tavLst>
                                        <p:tav tm="0">
                                          <p:val>
                                            <p:strVal val="#ppt_h/10"/>
                                          </p:val>
                                        </p:tav>
                                        <p:tav tm="50000">
                                          <p:val>
                                            <p:strVal val="#ppt_h+.01"/>
                                          </p:val>
                                        </p:tav>
                                        <p:tav tm="100000">
                                          <p:val>
                                            <p:strVal val="#ppt_h"/>
                                          </p:val>
                                        </p:tav>
                                      </p:tavLst>
                                    </p:anim>
                                    <p:anim calcmode="lin" valueType="num">
                                      <p:cBhvr>
                                        <p:cTn id="41" dur="300" fill="hold"/>
                                        <p:tgtEl>
                                          <p:spTgt spid="15"/>
                                        </p:tgtEl>
                                        <p:attrNameLst>
                                          <p:attrName>ppt_w</p:attrName>
                                        </p:attrNameLst>
                                      </p:cBhvr>
                                      <p:tavLst>
                                        <p:tav tm="0">
                                          <p:val>
                                            <p:strVal val="#ppt_w/10"/>
                                          </p:val>
                                        </p:tav>
                                        <p:tav tm="50000">
                                          <p:val>
                                            <p:strVal val="#ppt_w+.01"/>
                                          </p:val>
                                        </p:tav>
                                        <p:tav tm="100000">
                                          <p:val>
                                            <p:strVal val="#ppt_w"/>
                                          </p:val>
                                        </p:tav>
                                      </p:tavLst>
                                    </p:anim>
                                    <p:animEffect transition="in" filter="fade">
                                      <p:cBhvr>
                                        <p:cTn id="42" dur="300" tmFilter="0,0; .5, 1; 1, 1"/>
                                        <p:tgtEl>
                                          <p:spTgt spid="15"/>
                                        </p:tgtEl>
                                      </p:cBhvr>
                                    </p:animEffect>
                                  </p:childTnLst>
                                </p:cTn>
                              </p:par>
                            </p:childTnLst>
                          </p:cTn>
                        </p:par>
                        <p:par>
                          <p:cTn id="43" fill="hold">
                            <p:stCondLst>
                              <p:cond delay="1600"/>
                            </p:stCondLst>
                            <p:childTnLst>
                              <p:par>
                                <p:cTn id="44" presetID="41" presetClass="entr" presetSubtype="0" fill="hold" grpId="0" nodeType="afterEffect">
                                  <p:stCondLst>
                                    <p:cond delay="0"/>
                                  </p:stCondLst>
                                  <p:iterate type="lt">
                                    <p:tmPct val="10000"/>
                                  </p:iterate>
                                  <p:childTnLst>
                                    <p:set>
                                      <p:cBhvr>
                                        <p:cTn id="45" dur="1" fill="hold">
                                          <p:stCondLst>
                                            <p:cond delay="0"/>
                                          </p:stCondLst>
                                        </p:cTn>
                                        <p:tgtEl>
                                          <p:spTgt spid="18"/>
                                        </p:tgtEl>
                                        <p:attrNameLst>
                                          <p:attrName>style.visibility</p:attrName>
                                        </p:attrNameLst>
                                      </p:cBhvr>
                                      <p:to>
                                        <p:strVal val="visible"/>
                                      </p:to>
                                    </p:set>
                                    <p:anim calcmode="lin" valueType="num">
                                      <p:cBhvr>
                                        <p:cTn id="46" dur="500" fill="hold"/>
                                        <p:tgtEl>
                                          <p:spTgt spid="18"/>
                                        </p:tgtEl>
                                        <p:attrNameLst>
                                          <p:attrName>ppt_x</p:attrName>
                                        </p:attrNameLst>
                                      </p:cBhvr>
                                      <p:tavLst>
                                        <p:tav tm="0">
                                          <p:val>
                                            <p:strVal val="#ppt_x"/>
                                          </p:val>
                                        </p:tav>
                                        <p:tav tm="50000">
                                          <p:val>
                                            <p:strVal val="#ppt_x+.1"/>
                                          </p:val>
                                        </p:tav>
                                        <p:tav tm="100000">
                                          <p:val>
                                            <p:strVal val="#ppt_x"/>
                                          </p:val>
                                        </p:tav>
                                      </p:tavLst>
                                    </p:anim>
                                    <p:anim calcmode="lin" valueType="num">
                                      <p:cBhvr>
                                        <p:cTn id="47" dur="500" fill="hold"/>
                                        <p:tgtEl>
                                          <p:spTgt spid="18"/>
                                        </p:tgtEl>
                                        <p:attrNameLst>
                                          <p:attrName>ppt_y</p:attrName>
                                        </p:attrNameLst>
                                      </p:cBhvr>
                                      <p:tavLst>
                                        <p:tav tm="0">
                                          <p:val>
                                            <p:strVal val="#ppt_y"/>
                                          </p:val>
                                        </p:tav>
                                        <p:tav tm="100000">
                                          <p:val>
                                            <p:strVal val="#ppt_y"/>
                                          </p:val>
                                        </p:tav>
                                      </p:tavLst>
                                    </p:anim>
                                    <p:anim calcmode="lin" valueType="num">
                                      <p:cBhvr>
                                        <p:cTn id="48" dur="500" fill="hold"/>
                                        <p:tgtEl>
                                          <p:spTgt spid="18"/>
                                        </p:tgtEl>
                                        <p:attrNameLst>
                                          <p:attrName>ppt_h</p:attrName>
                                        </p:attrNameLst>
                                      </p:cBhvr>
                                      <p:tavLst>
                                        <p:tav tm="0">
                                          <p:val>
                                            <p:strVal val="#ppt_h/10"/>
                                          </p:val>
                                        </p:tav>
                                        <p:tav tm="50000">
                                          <p:val>
                                            <p:strVal val="#ppt_h+.01"/>
                                          </p:val>
                                        </p:tav>
                                        <p:tav tm="100000">
                                          <p:val>
                                            <p:strVal val="#ppt_h"/>
                                          </p:val>
                                        </p:tav>
                                      </p:tavLst>
                                    </p:anim>
                                    <p:anim calcmode="lin" valueType="num">
                                      <p:cBhvr>
                                        <p:cTn id="49" dur="500" fill="hold"/>
                                        <p:tgtEl>
                                          <p:spTgt spid="18"/>
                                        </p:tgtEl>
                                        <p:attrNameLst>
                                          <p:attrName>ppt_w</p:attrName>
                                        </p:attrNameLst>
                                      </p:cBhvr>
                                      <p:tavLst>
                                        <p:tav tm="0">
                                          <p:val>
                                            <p:strVal val="#ppt_w/10"/>
                                          </p:val>
                                        </p:tav>
                                        <p:tav tm="50000">
                                          <p:val>
                                            <p:strVal val="#ppt_w+.01"/>
                                          </p:val>
                                        </p:tav>
                                        <p:tav tm="100000">
                                          <p:val>
                                            <p:strVal val="#ppt_w"/>
                                          </p:val>
                                        </p:tav>
                                      </p:tavLst>
                                    </p:anim>
                                    <p:animEffect transition="in" filter="fade">
                                      <p:cBhvr>
                                        <p:cTn id="50" dur="500" tmFilter="0,0; .5, 1; 1, 1"/>
                                        <p:tgtEl>
                                          <p:spTgt spid="18"/>
                                        </p:tgtEl>
                                      </p:cBhvr>
                                    </p:animEffect>
                                  </p:childTnLst>
                                </p:cTn>
                              </p:par>
                              <p:par>
                                <p:cTn id="51" presetID="34" presetClass="emph" presetSubtype="0" fill="hold" grpId="1" nodeType="withEffect">
                                  <p:stCondLst>
                                    <p:cond delay="0"/>
                                  </p:stCondLst>
                                  <p:iterate type="lt">
                                    <p:tmPct val="10000"/>
                                  </p:iterate>
                                  <p:childTnLst>
                                    <p:animMotion origin="layout" path="M -2.70833E-6 -1.85185E-6 L 0.00013 -0.07407 " pathEditMode="relative" rAng="0" ptsTypes="AA">
                                      <p:cBhvr>
                                        <p:cTn id="52" dur="250" accel="50000" decel="50000" autoRev="1" fill="hold">
                                          <p:stCondLst>
                                            <p:cond delay="0"/>
                                          </p:stCondLst>
                                        </p:cTn>
                                        <p:tgtEl>
                                          <p:spTgt spid="18"/>
                                        </p:tgtEl>
                                        <p:attrNameLst>
                                          <p:attrName>ppt_x</p:attrName>
                                          <p:attrName>ppt_y</p:attrName>
                                        </p:attrNameLst>
                                      </p:cBhvr>
                                      <p:rCtr x="0" y="-3704"/>
                                    </p:animMotion>
                                    <p:animRot by="1500000">
                                      <p:cBhvr>
                                        <p:cTn id="53" dur="125" fill="hold">
                                          <p:stCondLst>
                                            <p:cond delay="0"/>
                                          </p:stCondLst>
                                        </p:cTn>
                                        <p:tgtEl>
                                          <p:spTgt spid="18"/>
                                        </p:tgtEl>
                                        <p:attrNameLst>
                                          <p:attrName>r</p:attrName>
                                        </p:attrNameLst>
                                      </p:cBhvr>
                                    </p:animRot>
                                    <p:animRot by="-1500000">
                                      <p:cBhvr>
                                        <p:cTn id="54" dur="125" fill="hold">
                                          <p:stCondLst>
                                            <p:cond delay="125"/>
                                          </p:stCondLst>
                                        </p:cTn>
                                        <p:tgtEl>
                                          <p:spTgt spid="18"/>
                                        </p:tgtEl>
                                        <p:attrNameLst>
                                          <p:attrName>r</p:attrName>
                                        </p:attrNameLst>
                                      </p:cBhvr>
                                    </p:animRot>
                                    <p:animRot by="-1500000">
                                      <p:cBhvr>
                                        <p:cTn id="55" dur="125" fill="hold">
                                          <p:stCondLst>
                                            <p:cond delay="250"/>
                                          </p:stCondLst>
                                        </p:cTn>
                                        <p:tgtEl>
                                          <p:spTgt spid="18"/>
                                        </p:tgtEl>
                                        <p:attrNameLst>
                                          <p:attrName>r</p:attrName>
                                        </p:attrNameLst>
                                      </p:cBhvr>
                                    </p:animRot>
                                    <p:animRot by="1500000">
                                      <p:cBhvr>
                                        <p:cTn id="56" dur="125" fill="hold">
                                          <p:stCondLst>
                                            <p:cond delay="375"/>
                                          </p:stCondLst>
                                        </p:cTn>
                                        <p:tgtEl>
                                          <p:spTgt spid="18"/>
                                        </p:tgtEl>
                                        <p:attrNameLst>
                                          <p:attrName>r</p:attrName>
                                        </p:attrNameLst>
                                      </p:cBhvr>
                                    </p:animRot>
                                  </p:childTnLst>
                                </p:cTn>
                              </p:par>
                              <p:par>
                                <p:cTn id="57" presetID="41" presetClass="entr" presetSubtype="0" fill="hold" grpId="0" nodeType="withEffect">
                                  <p:stCondLst>
                                    <p:cond delay="0"/>
                                  </p:stCondLst>
                                  <p:childTnLst>
                                    <p:set>
                                      <p:cBhvr>
                                        <p:cTn id="58" dur="1" fill="hold">
                                          <p:stCondLst>
                                            <p:cond delay="0"/>
                                          </p:stCondLst>
                                        </p:cTn>
                                        <p:tgtEl>
                                          <p:spTgt spid="19"/>
                                        </p:tgtEl>
                                        <p:attrNameLst>
                                          <p:attrName>style.visibility</p:attrName>
                                        </p:attrNameLst>
                                      </p:cBhvr>
                                      <p:to>
                                        <p:strVal val="visible"/>
                                      </p:to>
                                    </p:set>
                                    <p:anim calcmode="lin" valueType="num">
                                      <p:cBhvr>
                                        <p:cTn id="59" dur="300" fill="hold"/>
                                        <p:tgtEl>
                                          <p:spTgt spid="19"/>
                                        </p:tgtEl>
                                        <p:attrNameLst>
                                          <p:attrName>ppt_x</p:attrName>
                                        </p:attrNameLst>
                                      </p:cBhvr>
                                      <p:tavLst>
                                        <p:tav tm="0">
                                          <p:val>
                                            <p:strVal val="#ppt_x"/>
                                          </p:val>
                                        </p:tav>
                                        <p:tav tm="50000">
                                          <p:val>
                                            <p:strVal val="#ppt_x+.1"/>
                                          </p:val>
                                        </p:tav>
                                        <p:tav tm="100000">
                                          <p:val>
                                            <p:strVal val="#ppt_x"/>
                                          </p:val>
                                        </p:tav>
                                      </p:tavLst>
                                    </p:anim>
                                    <p:anim calcmode="lin" valueType="num">
                                      <p:cBhvr>
                                        <p:cTn id="60" dur="300" fill="hold"/>
                                        <p:tgtEl>
                                          <p:spTgt spid="19"/>
                                        </p:tgtEl>
                                        <p:attrNameLst>
                                          <p:attrName>ppt_y</p:attrName>
                                        </p:attrNameLst>
                                      </p:cBhvr>
                                      <p:tavLst>
                                        <p:tav tm="0">
                                          <p:val>
                                            <p:strVal val="#ppt_y"/>
                                          </p:val>
                                        </p:tav>
                                        <p:tav tm="100000">
                                          <p:val>
                                            <p:strVal val="#ppt_y"/>
                                          </p:val>
                                        </p:tav>
                                      </p:tavLst>
                                    </p:anim>
                                    <p:anim calcmode="lin" valueType="num">
                                      <p:cBhvr>
                                        <p:cTn id="61" dur="300" fill="hold"/>
                                        <p:tgtEl>
                                          <p:spTgt spid="19"/>
                                        </p:tgtEl>
                                        <p:attrNameLst>
                                          <p:attrName>ppt_h</p:attrName>
                                        </p:attrNameLst>
                                      </p:cBhvr>
                                      <p:tavLst>
                                        <p:tav tm="0">
                                          <p:val>
                                            <p:strVal val="#ppt_h/10"/>
                                          </p:val>
                                        </p:tav>
                                        <p:tav tm="50000">
                                          <p:val>
                                            <p:strVal val="#ppt_h+.01"/>
                                          </p:val>
                                        </p:tav>
                                        <p:tav tm="100000">
                                          <p:val>
                                            <p:strVal val="#ppt_h"/>
                                          </p:val>
                                        </p:tav>
                                      </p:tavLst>
                                    </p:anim>
                                    <p:anim calcmode="lin" valueType="num">
                                      <p:cBhvr>
                                        <p:cTn id="62" dur="300" fill="hold"/>
                                        <p:tgtEl>
                                          <p:spTgt spid="19"/>
                                        </p:tgtEl>
                                        <p:attrNameLst>
                                          <p:attrName>ppt_w</p:attrName>
                                        </p:attrNameLst>
                                      </p:cBhvr>
                                      <p:tavLst>
                                        <p:tav tm="0">
                                          <p:val>
                                            <p:strVal val="#ppt_w/10"/>
                                          </p:val>
                                        </p:tav>
                                        <p:tav tm="50000">
                                          <p:val>
                                            <p:strVal val="#ppt_w+.01"/>
                                          </p:val>
                                        </p:tav>
                                        <p:tav tm="100000">
                                          <p:val>
                                            <p:strVal val="#ppt_w"/>
                                          </p:val>
                                        </p:tav>
                                      </p:tavLst>
                                    </p:anim>
                                    <p:animEffect transition="in" filter="fade">
                                      <p:cBhvr>
                                        <p:cTn id="63" dur="300" tmFilter="0,0; .5, 1; 1, 1"/>
                                        <p:tgtEl>
                                          <p:spTgt spid="19"/>
                                        </p:tgtEl>
                                      </p:cBhvr>
                                    </p:animEffect>
                                  </p:childTnLst>
                                </p:cTn>
                              </p:par>
                            </p:childTnLst>
                          </p:cTn>
                        </p:par>
                        <p:par>
                          <p:cTn id="64" fill="hold">
                            <p:stCondLst>
                              <p:cond delay="2300"/>
                            </p:stCondLst>
                            <p:childTnLst>
                              <p:par>
                                <p:cTn id="65" presetID="41" presetClass="entr" presetSubtype="0" fill="hold" grpId="0" nodeType="afterEffect">
                                  <p:stCondLst>
                                    <p:cond delay="0"/>
                                  </p:stCondLst>
                                  <p:iterate type="lt">
                                    <p:tmPct val="10000"/>
                                  </p:iterate>
                                  <p:childTnLst>
                                    <p:set>
                                      <p:cBhvr>
                                        <p:cTn id="66" dur="1" fill="hold">
                                          <p:stCondLst>
                                            <p:cond delay="0"/>
                                          </p:stCondLst>
                                        </p:cTn>
                                        <p:tgtEl>
                                          <p:spTgt spid="20"/>
                                        </p:tgtEl>
                                        <p:attrNameLst>
                                          <p:attrName>style.visibility</p:attrName>
                                        </p:attrNameLst>
                                      </p:cBhvr>
                                      <p:to>
                                        <p:strVal val="visible"/>
                                      </p:to>
                                    </p:set>
                                    <p:anim calcmode="lin" valueType="num">
                                      <p:cBhvr>
                                        <p:cTn id="67" dur="500" fill="hold"/>
                                        <p:tgtEl>
                                          <p:spTgt spid="20"/>
                                        </p:tgtEl>
                                        <p:attrNameLst>
                                          <p:attrName>ppt_x</p:attrName>
                                        </p:attrNameLst>
                                      </p:cBhvr>
                                      <p:tavLst>
                                        <p:tav tm="0">
                                          <p:val>
                                            <p:strVal val="#ppt_x"/>
                                          </p:val>
                                        </p:tav>
                                        <p:tav tm="50000">
                                          <p:val>
                                            <p:strVal val="#ppt_x+.1"/>
                                          </p:val>
                                        </p:tav>
                                        <p:tav tm="100000">
                                          <p:val>
                                            <p:strVal val="#ppt_x"/>
                                          </p:val>
                                        </p:tav>
                                      </p:tavLst>
                                    </p:anim>
                                    <p:anim calcmode="lin" valueType="num">
                                      <p:cBhvr>
                                        <p:cTn id="68" dur="500" fill="hold"/>
                                        <p:tgtEl>
                                          <p:spTgt spid="20"/>
                                        </p:tgtEl>
                                        <p:attrNameLst>
                                          <p:attrName>ppt_y</p:attrName>
                                        </p:attrNameLst>
                                      </p:cBhvr>
                                      <p:tavLst>
                                        <p:tav tm="0">
                                          <p:val>
                                            <p:strVal val="#ppt_y"/>
                                          </p:val>
                                        </p:tav>
                                        <p:tav tm="100000">
                                          <p:val>
                                            <p:strVal val="#ppt_y"/>
                                          </p:val>
                                        </p:tav>
                                      </p:tavLst>
                                    </p:anim>
                                    <p:anim calcmode="lin" valueType="num">
                                      <p:cBhvr>
                                        <p:cTn id="69" dur="500" fill="hold"/>
                                        <p:tgtEl>
                                          <p:spTgt spid="20"/>
                                        </p:tgtEl>
                                        <p:attrNameLst>
                                          <p:attrName>ppt_h</p:attrName>
                                        </p:attrNameLst>
                                      </p:cBhvr>
                                      <p:tavLst>
                                        <p:tav tm="0">
                                          <p:val>
                                            <p:strVal val="#ppt_h/10"/>
                                          </p:val>
                                        </p:tav>
                                        <p:tav tm="50000">
                                          <p:val>
                                            <p:strVal val="#ppt_h+.01"/>
                                          </p:val>
                                        </p:tav>
                                        <p:tav tm="100000">
                                          <p:val>
                                            <p:strVal val="#ppt_h"/>
                                          </p:val>
                                        </p:tav>
                                      </p:tavLst>
                                    </p:anim>
                                    <p:anim calcmode="lin" valueType="num">
                                      <p:cBhvr>
                                        <p:cTn id="70" dur="500" fill="hold"/>
                                        <p:tgtEl>
                                          <p:spTgt spid="20"/>
                                        </p:tgtEl>
                                        <p:attrNameLst>
                                          <p:attrName>ppt_w</p:attrName>
                                        </p:attrNameLst>
                                      </p:cBhvr>
                                      <p:tavLst>
                                        <p:tav tm="0">
                                          <p:val>
                                            <p:strVal val="#ppt_w/10"/>
                                          </p:val>
                                        </p:tav>
                                        <p:tav tm="50000">
                                          <p:val>
                                            <p:strVal val="#ppt_w+.01"/>
                                          </p:val>
                                        </p:tav>
                                        <p:tav tm="100000">
                                          <p:val>
                                            <p:strVal val="#ppt_w"/>
                                          </p:val>
                                        </p:tav>
                                      </p:tavLst>
                                    </p:anim>
                                    <p:animEffect transition="in" filter="fade">
                                      <p:cBhvr>
                                        <p:cTn id="71" dur="500" tmFilter="0,0; .5, 1; 1, 1"/>
                                        <p:tgtEl>
                                          <p:spTgt spid="20"/>
                                        </p:tgtEl>
                                      </p:cBhvr>
                                    </p:animEffect>
                                  </p:childTnLst>
                                </p:cTn>
                              </p:par>
                              <p:par>
                                <p:cTn id="72" presetID="34" presetClass="emph" presetSubtype="0" fill="hold" grpId="1" nodeType="withEffect">
                                  <p:stCondLst>
                                    <p:cond delay="0"/>
                                  </p:stCondLst>
                                  <p:iterate type="lt">
                                    <p:tmPct val="10000"/>
                                  </p:iterate>
                                  <p:childTnLst>
                                    <p:animMotion origin="layout" path="M -2.70833E-6 -1.85185E-6 L 0.00013 -0.07407 " pathEditMode="relative" rAng="0" ptsTypes="AA">
                                      <p:cBhvr>
                                        <p:cTn id="73" dur="250" accel="50000" decel="50000" autoRev="1" fill="hold">
                                          <p:stCondLst>
                                            <p:cond delay="0"/>
                                          </p:stCondLst>
                                        </p:cTn>
                                        <p:tgtEl>
                                          <p:spTgt spid="20"/>
                                        </p:tgtEl>
                                        <p:attrNameLst>
                                          <p:attrName>ppt_x</p:attrName>
                                          <p:attrName>ppt_y</p:attrName>
                                        </p:attrNameLst>
                                      </p:cBhvr>
                                      <p:rCtr x="0" y="-3704"/>
                                    </p:animMotion>
                                    <p:animRot by="1500000">
                                      <p:cBhvr>
                                        <p:cTn id="74" dur="125" fill="hold">
                                          <p:stCondLst>
                                            <p:cond delay="0"/>
                                          </p:stCondLst>
                                        </p:cTn>
                                        <p:tgtEl>
                                          <p:spTgt spid="20"/>
                                        </p:tgtEl>
                                        <p:attrNameLst>
                                          <p:attrName>r</p:attrName>
                                        </p:attrNameLst>
                                      </p:cBhvr>
                                    </p:animRot>
                                    <p:animRot by="-1500000">
                                      <p:cBhvr>
                                        <p:cTn id="75" dur="125" fill="hold">
                                          <p:stCondLst>
                                            <p:cond delay="125"/>
                                          </p:stCondLst>
                                        </p:cTn>
                                        <p:tgtEl>
                                          <p:spTgt spid="20"/>
                                        </p:tgtEl>
                                        <p:attrNameLst>
                                          <p:attrName>r</p:attrName>
                                        </p:attrNameLst>
                                      </p:cBhvr>
                                    </p:animRot>
                                    <p:animRot by="-1500000">
                                      <p:cBhvr>
                                        <p:cTn id="76" dur="125" fill="hold">
                                          <p:stCondLst>
                                            <p:cond delay="250"/>
                                          </p:stCondLst>
                                        </p:cTn>
                                        <p:tgtEl>
                                          <p:spTgt spid="20"/>
                                        </p:tgtEl>
                                        <p:attrNameLst>
                                          <p:attrName>r</p:attrName>
                                        </p:attrNameLst>
                                      </p:cBhvr>
                                    </p:animRot>
                                    <p:animRot by="1500000">
                                      <p:cBhvr>
                                        <p:cTn id="77" dur="125" fill="hold">
                                          <p:stCondLst>
                                            <p:cond delay="375"/>
                                          </p:stCondLst>
                                        </p:cTn>
                                        <p:tgtEl>
                                          <p:spTgt spid="20"/>
                                        </p:tgtEl>
                                        <p:attrNameLst>
                                          <p:attrName>r</p:attrName>
                                        </p:attrNameLst>
                                      </p:cBhvr>
                                    </p:animRot>
                                  </p:childTnLst>
                                </p:cTn>
                              </p:par>
                              <p:par>
                                <p:cTn id="78" presetID="41" presetClass="entr" presetSubtype="0" fill="hold" grpId="0" nodeType="withEffect">
                                  <p:stCondLst>
                                    <p:cond delay="0"/>
                                  </p:stCondLst>
                                  <p:childTnLst>
                                    <p:set>
                                      <p:cBhvr>
                                        <p:cTn id="79" dur="1" fill="hold">
                                          <p:stCondLst>
                                            <p:cond delay="0"/>
                                          </p:stCondLst>
                                        </p:cTn>
                                        <p:tgtEl>
                                          <p:spTgt spid="21"/>
                                        </p:tgtEl>
                                        <p:attrNameLst>
                                          <p:attrName>style.visibility</p:attrName>
                                        </p:attrNameLst>
                                      </p:cBhvr>
                                      <p:to>
                                        <p:strVal val="visible"/>
                                      </p:to>
                                    </p:set>
                                    <p:anim calcmode="lin" valueType="num">
                                      <p:cBhvr>
                                        <p:cTn id="80" dur="300" fill="hold"/>
                                        <p:tgtEl>
                                          <p:spTgt spid="21"/>
                                        </p:tgtEl>
                                        <p:attrNameLst>
                                          <p:attrName>ppt_x</p:attrName>
                                        </p:attrNameLst>
                                      </p:cBhvr>
                                      <p:tavLst>
                                        <p:tav tm="0">
                                          <p:val>
                                            <p:strVal val="#ppt_x"/>
                                          </p:val>
                                        </p:tav>
                                        <p:tav tm="50000">
                                          <p:val>
                                            <p:strVal val="#ppt_x+.1"/>
                                          </p:val>
                                        </p:tav>
                                        <p:tav tm="100000">
                                          <p:val>
                                            <p:strVal val="#ppt_x"/>
                                          </p:val>
                                        </p:tav>
                                      </p:tavLst>
                                    </p:anim>
                                    <p:anim calcmode="lin" valueType="num">
                                      <p:cBhvr>
                                        <p:cTn id="81" dur="300" fill="hold"/>
                                        <p:tgtEl>
                                          <p:spTgt spid="21"/>
                                        </p:tgtEl>
                                        <p:attrNameLst>
                                          <p:attrName>ppt_y</p:attrName>
                                        </p:attrNameLst>
                                      </p:cBhvr>
                                      <p:tavLst>
                                        <p:tav tm="0">
                                          <p:val>
                                            <p:strVal val="#ppt_y"/>
                                          </p:val>
                                        </p:tav>
                                        <p:tav tm="100000">
                                          <p:val>
                                            <p:strVal val="#ppt_y"/>
                                          </p:val>
                                        </p:tav>
                                      </p:tavLst>
                                    </p:anim>
                                    <p:anim calcmode="lin" valueType="num">
                                      <p:cBhvr>
                                        <p:cTn id="82" dur="300" fill="hold"/>
                                        <p:tgtEl>
                                          <p:spTgt spid="21"/>
                                        </p:tgtEl>
                                        <p:attrNameLst>
                                          <p:attrName>ppt_h</p:attrName>
                                        </p:attrNameLst>
                                      </p:cBhvr>
                                      <p:tavLst>
                                        <p:tav tm="0">
                                          <p:val>
                                            <p:strVal val="#ppt_h/10"/>
                                          </p:val>
                                        </p:tav>
                                        <p:tav tm="50000">
                                          <p:val>
                                            <p:strVal val="#ppt_h+.01"/>
                                          </p:val>
                                        </p:tav>
                                        <p:tav tm="100000">
                                          <p:val>
                                            <p:strVal val="#ppt_h"/>
                                          </p:val>
                                        </p:tav>
                                      </p:tavLst>
                                    </p:anim>
                                    <p:anim calcmode="lin" valueType="num">
                                      <p:cBhvr>
                                        <p:cTn id="83" dur="300" fill="hold"/>
                                        <p:tgtEl>
                                          <p:spTgt spid="21"/>
                                        </p:tgtEl>
                                        <p:attrNameLst>
                                          <p:attrName>ppt_w</p:attrName>
                                        </p:attrNameLst>
                                      </p:cBhvr>
                                      <p:tavLst>
                                        <p:tav tm="0">
                                          <p:val>
                                            <p:strVal val="#ppt_w/10"/>
                                          </p:val>
                                        </p:tav>
                                        <p:tav tm="50000">
                                          <p:val>
                                            <p:strVal val="#ppt_w+.01"/>
                                          </p:val>
                                        </p:tav>
                                        <p:tav tm="100000">
                                          <p:val>
                                            <p:strVal val="#ppt_w"/>
                                          </p:val>
                                        </p:tav>
                                      </p:tavLst>
                                    </p:anim>
                                    <p:animEffect transition="in" filter="fade">
                                      <p:cBhvr>
                                        <p:cTn id="84" dur="300" tmFilter="0,0; .5, 1; 1, 1"/>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p:bldP spid="14" grpId="1"/>
      <p:bldP spid="15" grpId="0"/>
      <p:bldP spid="18" grpId="0"/>
      <p:bldP spid="18" grpId="1"/>
      <p:bldP spid="19" grpId="0"/>
      <p:bldP spid="20" grpId="0"/>
      <p:bldP spid="20" grpId="1"/>
      <p:bldP spid="21"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淘宝-想搞设计PPT(倒卖必究)-3"/>
          <p:cNvSpPr txBox="1"/>
          <p:nvPr/>
        </p:nvSpPr>
        <p:spPr>
          <a:xfrm>
            <a:off x="5996767" y="1355582"/>
            <a:ext cx="1538883" cy="307777"/>
          </a:xfrm>
          <a:prstGeom prst="rect">
            <a:avLst/>
          </a:prstGeom>
          <a:noFill/>
        </p:spPr>
        <p:txBody>
          <a:bodyPr wrap="none" lIns="0" tIns="0" rIns="0" bIns="0" rtlCol="0">
            <a:spAutoFit/>
          </a:bodyPr>
          <a:lstStyle/>
          <a:p>
            <a:r>
              <a:rPr lang="zh-CN" altLang="en-US" sz="2000" dirty="0">
                <a:solidFill>
                  <a:schemeClr val="tx1">
                    <a:lumMod val="85000"/>
                    <a:lumOff val="15000"/>
                  </a:schemeClr>
                </a:solidFill>
                <a:latin typeface="微软雅黑" panose="020B0503020204020204" pitchFamily="34" charset="-122"/>
                <a:cs typeface="+mn-ea"/>
                <a:sym typeface="+mn-lt"/>
              </a:rPr>
              <a:t>填写段落标题</a:t>
            </a:r>
          </a:p>
        </p:txBody>
      </p:sp>
      <p:sp>
        <p:nvSpPr>
          <p:cNvPr id="4" name="淘宝-想搞设计PPT(倒卖必究)-4"/>
          <p:cNvSpPr txBox="1"/>
          <p:nvPr/>
        </p:nvSpPr>
        <p:spPr>
          <a:xfrm>
            <a:off x="5996767" y="1863413"/>
            <a:ext cx="4615154" cy="692497"/>
          </a:xfrm>
          <a:prstGeom prst="rect">
            <a:avLst/>
          </a:prstGeom>
          <a:noFill/>
        </p:spPr>
        <p:txBody>
          <a:bodyPr wrap="square" lIns="0" tIns="0" rIns="0" bIns="0" rtlCol="0">
            <a:spAutoFit/>
          </a:bodyPr>
          <a:lstStyle>
            <a:defPPr>
              <a:defRPr lang="zh-CN"/>
            </a:defPPr>
            <a:lvl1pPr algn="just">
              <a:lnSpc>
                <a:spcPts val="1800"/>
              </a:lnSpc>
              <a:defRPr sz="1000">
                <a:solidFill>
                  <a:schemeClr val="tx1">
                    <a:lumMod val="65000"/>
                    <a:lumOff val="35000"/>
                  </a:schemeClr>
                </a:solidFill>
                <a:latin typeface="微软雅黑" pitchFamily="34" charset="-122"/>
                <a:ea typeface="微软雅黑" pitchFamily="34" charset="-122"/>
              </a:defRPr>
            </a:lvl1pPr>
          </a:lstStyle>
          <a:p>
            <a:pPr>
              <a:spcAft>
                <a:spcPts val="1000"/>
              </a:spcAft>
            </a:pPr>
            <a:r>
              <a:rPr lang="zh-CN" altLang="en-US" sz="1100" dirty="0">
                <a:solidFill/>
                <a:ea typeface="+mn-ea"/>
                <a:cs typeface="+mn-ea"/>
                <a:sym typeface="+mn-lt"/>
              </a:rPr>
              <a:t>您的内容打在这里，或者通过复制您的文本后，在此框中选择粘贴，并选择只保留文字。您的内容打在这里，或者通过复制您的文本后，在此框中选择粘贴，并选择只保留文字。</a:t>
            </a:r>
          </a:p>
        </p:txBody>
      </p:sp>
      <p:sp>
        <p:nvSpPr>
          <p:cNvPr id="6" name="淘宝-想搞设计PPT(倒卖必究)-6"/>
          <p:cNvSpPr txBox="1"/>
          <p:nvPr/>
        </p:nvSpPr>
        <p:spPr>
          <a:xfrm>
            <a:off x="5996767" y="3911801"/>
            <a:ext cx="1538883" cy="307777"/>
          </a:xfrm>
          <a:prstGeom prst="rect">
            <a:avLst/>
          </a:prstGeom>
          <a:noFill/>
        </p:spPr>
        <p:txBody>
          <a:bodyPr wrap="none" lIns="0" tIns="0" rIns="0" bIns="0" rtlCol="0">
            <a:spAutoFit/>
          </a:bodyPr>
          <a:lstStyle/>
          <a:p>
            <a:r>
              <a:rPr lang="zh-CN" altLang="en-US" sz="2000" dirty="0">
                <a:solidFill>
                  <a:schemeClr val="tx1">
                    <a:lumMod val="85000"/>
                    <a:lumOff val="15000"/>
                  </a:schemeClr>
                </a:solidFill>
                <a:latin typeface="微软雅黑" panose="020B0503020204020204" pitchFamily="34" charset="-122"/>
                <a:cs typeface="+mn-ea"/>
                <a:sym typeface="+mn-lt"/>
              </a:rPr>
              <a:t>填写段落标题</a:t>
            </a:r>
          </a:p>
        </p:txBody>
      </p:sp>
      <p:sp>
        <p:nvSpPr>
          <p:cNvPr id="7" name="淘宝-想搞设计PPT(倒卖必究)-7"/>
          <p:cNvSpPr txBox="1"/>
          <p:nvPr/>
        </p:nvSpPr>
        <p:spPr>
          <a:xfrm>
            <a:off x="5996767" y="4419632"/>
            <a:ext cx="4615154" cy="692497"/>
          </a:xfrm>
          <a:prstGeom prst="rect">
            <a:avLst/>
          </a:prstGeom>
          <a:noFill/>
        </p:spPr>
        <p:txBody>
          <a:bodyPr wrap="square" lIns="0" tIns="0" rIns="0" bIns="0" rtlCol="0">
            <a:spAutoFit/>
          </a:bodyPr>
          <a:lstStyle>
            <a:defPPr>
              <a:defRPr lang="zh-CN"/>
            </a:defPPr>
            <a:lvl1pPr algn="just">
              <a:lnSpc>
                <a:spcPts val="1800"/>
              </a:lnSpc>
              <a:defRPr sz="1000">
                <a:solidFill>
                  <a:schemeClr val="tx1">
                    <a:lumMod val="65000"/>
                    <a:lumOff val="35000"/>
                  </a:schemeClr>
                </a:solidFill>
                <a:latin typeface="微软雅黑" pitchFamily="34" charset="-122"/>
                <a:ea typeface="微软雅黑" pitchFamily="34" charset="-122"/>
              </a:defRPr>
            </a:lvl1pPr>
          </a:lstStyle>
          <a:p>
            <a:pPr>
              <a:spcAft>
                <a:spcPts val="1000"/>
              </a:spcAft>
            </a:pPr>
            <a:r>
              <a:rPr lang="zh-CN" altLang="en-US" sz="1100" dirty="0">
                <a:solidFill/>
                <a:ea typeface="+mn-ea"/>
                <a:cs typeface="+mn-ea"/>
                <a:sym typeface="+mn-lt"/>
              </a:rPr>
              <a:t>您的内容打在这里，或者通过复制您的文本后，在此框中选择粘贴，并选择只保留文字。您的内容打在这里，或者通过复制您的文本后，在此框中选择粘贴，并选择只保留文字。</a:t>
            </a:r>
          </a:p>
        </p:txBody>
      </p:sp>
      <p:sp>
        <p:nvSpPr>
          <p:cNvPr id="10" name="淘宝-想搞设计PPT(倒卖必究)-10"/>
          <p:cNvSpPr txBox="1"/>
          <p:nvPr/>
        </p:nvSpPr>
        <p:spPr>
          <a:xfrm>
            <a:off x="7397092" y="3083636"/>
            <a:ext cx="1529265" cy="246221"/>
          </a:xfrm>
          <a:prstGeom prst="rect">
            <a:avLst/>
          </a:prstGeom>
          <a:noFill/>
        </p:spPr>
        <p:txBody>
          <a:bodyPr wrap="none" lIns="0" tIns="0" rIns="0" bIns="0" rtlCol="0" anchor="ctr">
            <a:spAutoFit/>
          </a:bodyPr>
          <a:lstStyle/>
          <a:p>
            <a:r>
              <a:rPr lang="zh-CN" altLang="en-US" sz="1600" dirty="0">
                <a:solidFill>
                  <a:schemeClr val="accent2"/>
                </a:solidFill>
                <a:latin typeface="微软雅黑" panose="020B0503020204020204" pitchFamily="34" charset="-122"/>
              </a:rPr>
              <a:t>关键词  </a:t>
            </a:r>
            <a:r>
              <a:rPr lang="en-US" altLang="zh-CN" sz="1600" dirty="0">
                <a:solidFill>
                  <a:schemeClr val="accent2"/>
                </a:solidFill>
                <a:latin typeface="微软雅黑" panose="020B0503020204020204" pitchFamily="34" charset="-122"/>
              </a:rPr>
              <a:t>|  </a:t>
            </a:r>
            <a:r>
              <a:rPr lang="zh-CN" altLang="en-US" sz="1600" dirty="0">
                <a:solidFill>
                  <a:schemeClr val="accent2"/>
                </a:solidFill>
                <a:latin typeface="微软雅黑" panose="020B0503020204020204" pitchFamily="34" charset="-122"/>
              </a:rPr>
              <a:t>关键词</a:t>
            </a:r>
          </a:p>
        </p:txBody>
      </p:sp>
      <p:sp>
        <p:nvSpPr>
          <p:cNvPr id="11" name="淘宝-想搞设计PPT(倒卖必究)-11"/>
          <p:cNvSpPr/>
          <p:nvPr/>
        </p:nvSpPr>
        <p:spPr>
          <a:xfrm>
            <a:off x="5996767" y="3075942"/>
            <a:ext cx="1206500" cy="261610"/>
          </a:xfrm>
          <a:prstGeom prst="roundRect">
            <a:avLst/>
          </a:prstGeom>
          <a:solidFill>
            <a:schemeClr val="tx1">
              <a:lumMod val="50000"/>
              <a:lumOff val="50000"/>
            </a:schemeClr>
          </a:solidFill>
          <a:ln>
            <a:noFill/>
          </a:ln>
          <a:effectLst>
            <a:outerShdw blurRad="381000" dist="152400" dir="2700000" sx="95000" sy="95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bg1"/>
                </a:solidFill>
                <a:latin typeface="微软雅黑" panose="020B0503020204020204" pitchFamily="34" charset="-122"/>
              </a:rPr>
              <a:t>产品特点</a:t>
            </a:r>
          </a:p>
        </p:txBody>
      </p:sp>
      <p:sp>
        <p:nvSpPr>
          <p:cNvPr id="12" name="淘宝-想搞设计PPT(倒卖必究)-12"/>
          <p:cNvSpPr txBox="1"/>
          <p:nvPr/>
        </p:nvSpPr>
        <p:spPr>
          <a:xfrm>
            <a:off x="7397092" y="5649637"/>
            <a:ext cx="1529265" cy="246221"/>
          </a:xfrm>
          <a:prstGeom prst="rect">
            <a:avLst/>
          </a:prstGeom>
          <a:noFill/>
        </p:spPr>
        <p:txBody>
          <a:bodyPr wrap="none" lIns="0" tIns="0" rIns="0" bIns="0" rtlCol="0" anchor="ctr">
            <a:spAutoFit/>
          </a:bodyPr>
          <a:lstStyle/>
          <a:p>
            <a:r>
              <a:rPr lang="zh-CN" altLang="en-US" sz="1600" dirty="0">
                <a:solidFill>
                  <a:schemeClr val="accent2"/>
                </a:solidFill>
                <a:latin typeface="微软雅黑" panose="020B0503020204020204" pitchFamily="34" charset="-122"/>
              </a:rPr>
              <a:t>关键词  </a:t>
            </a:r>
            <a:r>
              <a:rPr lang="en-US" altLang="zh-CN" sz="1600" dirty="0">
                <a:solidFill>
                  <a:schemeClr val="accent2"/>
                </a:solidFill>
                <a:latin typeface="微软雅黑" panose="020B0503020204020204" pitchFamily="34" charset="-122"/>
              </a:rPr>
              <a:t>|  </a:t>
            </a:r>
            <a:r>
              <a:rPr lang="zh-CN" altLang="en-US" sz="1600" dirty="0">
                <a:solidFill>
                  <a:schemeClr val="accent2"/>
                </a:solidFill>
                <a:latin typeface="微软雅黑" panose="020B0503020204020204" pitchFamily="34" charset="-122"/>
              </a:rPr>
              <a:t>关键词</a:t>
            </a:r>
          </a:p>
        </p:txBody>
      </p:sp>
      <p:sp>
        <p:nvSpPr>
          <p:cNvPr id="13" name="淘宝-想搞设计PPT(倒卖必究)-13"/>
          <p:cNvSpPr/>
          <p:nvPr/>
        </p:nvSpPr>
        <p:spPr>
          <a:xfrm>
            <a:off x="5996767" y="5641943"/>
            <a:ext cx="1206500" cy="261610"/>
          </a:xfrm>
          <a:prstGeom prst="roundRect">
            <a:avLst/>
          </a:prstGeom>
          <a:solidFill>
            <a:schemeClr val="tx1">
              <a:lumMod val="50000"/>
              <a:lumOff val="50000"/>
            </a:schemeClr>
          </a:solidFill>
          <a:ln>
            <a:noFill/>
          </a:ln>
          <a:effectLst>
            <a:outerShdw blurRad="381000" dist="152400" dir="2700000" sx="95000" sy="95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bg1"/>
                </a:solidFill>
                <a:latin typeface="微软雅黑" panose="020B0503020204020204" pitchFamily="34" charset="-122"/>
              </a:rPr>
              <a:t>产品特点</a:t>
            </a:r>
          </a:p>
        </p:txBody>
      </p:sp>
      <p:pic>
        <p:nvPicPr>
          <p:cNvPr id="67" name="Picture 66" descr="677d22b86e9b106229962a83.jpg"/>
          <p:cNvPicPr>
            <a:picLocks noChangeAspect="1"/>
          </p:cNvPicPr>
          <p:nvPr/>
        </p:nvPicPr>
        <p:blipFill>
          <a:blip r:embed="rId5"/>
          <a:stretch>
            <a:fillRect/>
          </a:stretch>
        </p:blipFill>
        <p:spPr>
          <a:xfrm>
            <a:off x="1319622" y="1323124"/>
            <a:ext cx="3486013" cy="2178758"/>
          </a:xfrm>
          <a:prstGeom prst="rect">
            <a:avLst/>
          </a:prstGeom>
        </p:spPr>
      </p:pic>
      <p:pic>
        <p:nvPicPr>
          <p:cNvPr id="68" name="Picture 67" descr="6674524570ee601ecfd258e8.jpg"/>
          <p:cNvPicPr>
            <a:picLocks noChangeAspect="1"/>
          </p:cNvPicPr>
          <p:nvPr/>
        </p:nvPicPr>
        <p:blipFill>
          <a:blip r:embed="rId6"/>
          <a:stretch>
            <a:fillRect/>
          </a:stretch>
        </p:blipFill>
        <p:spPr>
          <a:xfrm>
            <a:off x="1319622" y="3906668"/>
            <a:ext cx="3486013" cy="2178758"/>
          </a:xfrm>
          <a:prstGeom prst="rect">
            <a:avLst/>
          </a:prstGeom>
        </p:spPr>
      </p:pic>
      <p:sp>
        <p:nvSpPr>
          <p:cNvPr id="21" name="淘宝-想搞设计PPT(倒卖必究)-21">
            <a:extLst>
              <a:ext uri="{FF2B5EF4-FFF2-40B4-BE49-F238E27FC236}">
                <a16:creationId xmlns:a16="http://schemas.microsoft.com/office/drawing/2014/main" id="{5466EC7A-F670-4A2B-E47F-2FD8B2DCACDE}"/>
              </a:ext>
            </a:extLst>
          </p:cNvPr>
          <p:cNvSpPr/>
          <p:nvPr/>
        </p:nvSpPr>
        <p:spPr>
          <a:xfrm>
            <a:off x="0" y="0"/>
            <a:ext cx="2641600" cy="787400"/>
          </a:xfrm>
          <a:prstGeom prst="homePlate">
            <a:avLst/>
          </a:prstGeom>
          <a:solidFill>
            <a:srgbClr val="15548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rgbClr val="FFFFFF"/>
                </a:solidFill>
                <a:latin typeface="微软雅黑" panose="020B0503020204020204" pitchFamily="34" charset="-122"/>
              </a:rPr>
              <a:t>输入标题</a:t>
            </a:r>
          </a:p>
        </p:txBody>
      </p:sp>
      <p:pic>
        <p:nvPicPr>
          <p:cNvPr id="69" name="Picture 68" descr="华中科技大学.png"/>
          <p:cNvPicPr>
            <a:picLocks noChangeAspect="1"/>
          </p:cNvPicPr>
          <p:nvPr/>
        </p:nvPicPr>
        <p:blipFill>
          <a:blip r:embed="rId7"/>
          <a:stretch>
            <a:fillRect/>
          </a:stretch>
        </p:blipFill>
        <p:spPr>
          <a:xfrm>
            <a:off x="9984826" y="113565"/>
            <a:ext cx="1992610" cy="437661"/>
          </a:xfrm>
          <a:prstGeom prst="rect">
            <a:avLst/>
          </a:prstGeom>
        </p:spPr>
      </p:pic>
    </p:spTree>
    <p:extLst>
      <p:ext uri="{BB962C8B-B14F-4D97-AF65-F5344CB8AC3E}">
        <p14:creationId xmlns:p14="http://schemas.microsoft.com/office/powerpoint/2010/main" val="3943899591"/>
      </p:ext>
    </p:extLst>
  </p:cSld>
  <p:clrMapOvr>
    <a:masterClrMapping/>
  </p:clrMapOvr>
  <mc:AlternateContent xmlns:mc="http://schemas.openxmlformats.org/markup-compatibility/2006" xmlns:p14="http://schemas.microsoft.com/office/powerpoint/2010/main">
    <mc:Choice Requires="p14">
      <p:transition spd="slow" p14:dur="1600">
        <p14:prism dir="u"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41"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p:cTn id="11" dur="300" fill="hold"/>
                                        <p:tgtEl>
                                          <p:spTgt spid="4"/>
                                        </p:tgtEl>
                                        <p:attrNameLst>
                                          <p:attrName>ppt_x</p:attrName>
                                        </p:attrNameLst>
                                      </p:cBhvr>
                                      <p:tavLst>
                                        <p:tav tm="0">
                                          <p:val>
                                            <p:strVal val="#ppt_x"/>
                                          </p:val>
                                        </p:tav>
                                        <p:tav tm="50000">
                                          <p:val>
                                            <p:strVal val="#ppt_x+.1"/>
                                          </p:val>
                                        </p:tav>
                                        <p:tav tm="100000">
                                          <p:val>
                                            <p:strVal val="#ppt_x"/>
                                          </p:val>
                                        </p:tav>
                                      </p:tavLst>
                                    </p:anim>
                                    <p:anim calcmode="lin" valueType="num">
                                      <p:cBhvr>
                                        <p:cTn id="12" dur="300" fill="hold"/>
                                        <p:tgtEl>
                                          <p:spTgt spid="4"/>
                                        </p:tgtEl>
                                        <p:attrNameLst>
                                          <p:attrName>ppt_y</p:attrName>
                                        </p:attrNameLst>
                                      </p:cBhvr>
                                      <p:tavLst>
                                        <p:tav tm="0">
                                          <p:val>
                                            <p:strVal val="#ppt_y"/>
                                          </p:val>
                                        </p:tav>
                                        <p:tav tm="100000">
                                          <p:val>
                                            <p:strVal val="#ppt_y"/>
                                          </p:val>
                                        </p:tav>
                                      </p:tavLst>
                                    </p:anim>
                                    <p:anim calcmode="lin" valueType="num">
                                      <p:cBhvr>
                                        <p:cTn id="13" dur="300" fill="hold"/>
                                        <p:tgtEl>
                                          <p:spTgt spid="4"/>
                                        </p:tgtEl>
                                        <p:attrNameLst>
                                          <p:attrName>ppt_h</p:attrName>
                                        </p:attrNameLst>
                                      </p:cBhvr>
                                      <p:tavLst>
                                        <p:tav tm="0">
                                          <p:val>
                                            <p:strVal val="#ppt_h/10"/>
                                          </p:val>
                                        </p:tav>
                                        <p:tav tm="50000">
                                          <p:val>
                                            <p:strVal val="#ppt_h+.01"/>
                                          </p:val>
                                        </p:tav>
                                        <p:tav tm="100000">
                                          <p:val>
                                            <p:strVal val="#ppt_h"/>
                                          </p:val>
                                        </p:tav>
                                      </p:tavLst>
                                    </p:anim>
                                    <p:anim calcmode="lin" valueType="num">
                                      <p:cBhvr>
                                        <p:cTn id="14" dur="300" fill="hold"/>
                                        <p:tgtEl>
                                          <p:spTgt spid="4"/>
                                        </p:tgtEl>
                                        <p:attrNameLst>
                                          <p:attrName>ppt_w</p:attrName>
                                        </p:attrNameLst>
                                      </p:cBhvr>
                                      <p:tavLst>
                                        <p:tav tm="0">
                                          <p:val>
                                            <p:strVal val="#ppt_w/10"/>
                                          </p:val>
                                        </p:tav>
                                        <p:tav tm="50000">
                                          <p:val>
                                            <p:strVal val="#ppt_w+.01"/>
                                          </p:val>
                                        </p:tav>
                                        <p:tav tm="100000">
                                          <p:val>
                                            <p:strVal val="#ppt_w"/>
                                          </p:val>
                                        </p:tav>
                                      </p:tavLst>
                                    </p:anim>
                                    <p:animEffect transition="in" filter="fade">
                                      <p:cBhvr>
                                        <p:cTn id="15" dur="300" tmFilter="0,0; .5, 1; 1, 1"/>
                                        <p:tgtEl>
                                          <p:spTgt spid="4"/>
                                        </p:tgtEl>
                                      </p:cBhvr>
                                    </p:animEffect>
                                  </p:childTnLst>
                                </p:cTn>
                              </p:par>
                            </p:childTnLst>
                          </p:cTn>
                        </p:par>
                        <p:par>
                          <p:cTn id="16" fill="hold">
                            <p:stCondLst>
                              <p:cond delay="800"/>
                            </p:stCondLst>
                            <p:childTnLst>
                              <p:par>
                                <p:cTn id="17" presetID="53" presetClass="entr" presetSubtype="16"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p:cTn id="19" dur="300" fill="hold"/>
                                        <p:tgtEl>
                                          <p:spTgt spid="11"/>
                                        </p:tgtEl>
                                        <p:attrNameLst>
                                          <p:attrName>ppt_w</p:attrName>
                                        </p:attrNameLst>
                                      </p:cBhvr>
                                      <p:tavLst>
                                        <p:tav tm="0">
                                          <p:val>
                                            <p:fltVal val="0"/>
                                          </p:val>
                                        </p:tav>
                                        <p:tav tm="100000">
                                          <p:val>
                                            <p:strVal val="#ppt_w"/>
                                          </p:val>
                                        </p:tav>
                                      </p:tavLst>
                                    </p:anim>
                                    <p:anim calcmode="lin" valueType="num">
                                      <p:cBhvr>
                                        <p:cTn id="20" dur="300" fill="hold"/>
                                        <p:tgtEl>
                                          <p:spTgt spid="11"/>
                                        </p:tgtEl>
                                        <p:attrNameLst>
                                          <p:attrName>ppt_h</p:attrName>
                                        </p:attrNameLst>
                                      </p:cBhvr>
                                      <p:tavLst>
                                        <p:tav tm="0">
                                          <p:val>
                                            <p:fltVal val="0"/>
                                          </p:val>
                                        </p:tav>
                                        <p:tav tm="100000">
                                          <p:val>
                                            <p:strVal val="#ppt_h"/>
                                          </p:val>
                                        </p:tav>
                                      </p:tavLst>
                                    </p:anim>
                                    <p:animEffect transition="in" filter="fade">
                                      <p:cBhvr>
                                        <p:cTn id="21" dur="300"/>
                                        <p:tgtEl>
                                          <p:spTgt spid="11"/>
                                        </p:tgtEl>
                                      </p:cBhvr>
                                    </p:animEffect>
                                  </p:childTnLst>
                                </p:cTn>
                              </p:par>
                            </p:childTnLst>
                          </p:cTn>
                        </p:par>
                        <p:par>
                          <p:cTn id="22" fill="hold">
                            <p:stCondLst>
                              <p:cond delay="1100"/>
                            </p:stCondLst>
                            <p:childTnLst>
                              <p:par>
                                <p:cTn id="23" presetID="41" presetClass="entr" presetSubtype="0" fill="hold" grpId="0" nodeType="afterEffect">
                                  <p:stCondLst>
                                    <p:cond delay="0"/>
                                  </p:stCondLst>
                                  <p:iterate type="lt">
                                    <p:tmPct val="10000"/>
                                  </p:iterate>
                                  <p:childTnLst>
                                    <p:set>
                                      <p:cBhvr>
                                        <p:cTn id="24" dur="1" fill="hold">
                                          <p:stCondLst>
                                            <p:cond delay="0"/>
                                          </p:stCondLst>
                                        </p:cTn>
                                        <p:tgtEl>
                                          <p:spTgt spid="10"/>
                                        </p:tgtEl>
                                        <p:attrNameLst>
                                          <p:attrName>style.visibility</p:attrName>
                                        </p:attrNameLst>
                                      </p:cBhvr>
                                      <p:to>
                                        <p:strVal val="visible"/>
                                      </p:to>
                                    </p:set>
                                    <p:anim calcmode="lin" valueType="num">
                                      <p:cBhvr>
                                        <p:cTn id="25" dur="500" fill="hold"/>
                                        <p:tgtEl>
                                          <p:spTgt spid="10"/>
                                        </p:tgtEl>
                                        <p:attrNameLst>
                                          <p:attrName>ppt_x</p:attrName>
                                        </p:attrNameLst>
                                      </p:cBhvr>
                                      <p:tavLst>
                                        <p:tav tm="0">
                                          <p:val>
                                            <p:strVal val="#ppt_x"/>
                                          </p:val>
                                        </p:tav>
                                        <p:tav tm="50000">
                                          <p:val>
                                            <p:strVal val="#ppt_x+.1"/>
                                          </p:val>
                                        </p:tav>
                                        <p:tav tm="100000">
                                          <p:val>
                                            <p:strVal val="#ppt_x"/>
                                          </p:val>
                                        </p:tav>
                                      </p:tavLst>
                                    </p:anim>
                                    <p:anim calcmode="lin" valueType="num">
                                      <p:cBhvr>
                                        <p:cTn id="26" dur="500" fill="hold"/>
                                        <p:tgtEl>
                                          <p:spTgt spid="10"/>
                                        </p:tgtEl>
                                        <p:attrNameLst>
                                          <p:attrName>ppt_y</p:attrName>
                                        </p:attrNameLst>
                                      </p:cBhvr>
                                      <p:tavLst>
                                        <p:tav tm="0">
                                          <p:val>
                                            <p:strVal val="#ppt_y"/>
                                          </p:val>
                                        </p:tav>
                                        <p:tav tm="100000">
                                          <p:val>
                                            <p:strVal val="#ppt_y"/>
                                          </p:val>
                                        </p:tav>
                                      </p:tavLst>
                                    </p:anim>
                                    <p:anim calcmode="lin" valueType="num">
                                      <p:cBhvr>
                                        <p:cTn id="27" dur="500" fill="hold"/>
                                        <p:tgtEl>
                                          <p:spTgt spid="10"/>
                                        </p:tgtEl>
                                        <p:attrNameLst>
                                          <p:attrName>ppt_h</p:attrName>
                                        </p:attrNameLst>
                                      </p:cBhvr>
                                      <p:tavLst>
                                        <p:tav tm="0">
                                          <p:val>
                                            <p:strVal val="#ppt_h/10"/>
                                          </p:val>
                                        </p:tav>
                                        <p:tav tm="50000">
                                          <p:val>
                                            <p:strVal val="#ppt_h+.01"/>
                                          </p:val>
                                        </p:tav>
                                        <p:tav tm="100000">
                                          <p:val>
                                            <p:strVal val="#ppt_h"/>
                                          </p:val>
                                        </p:tav>
                                      </p:tavLst>
                                    </p:anim>
                                    <p:anim calcmode="lin" valueType="num">
                                      <p:cBhvr>
                                        <p:cTn id="28" dur="500" fill="hold"/>
                                        <p:tgtEl>
                                          <p:spTgt spid="10"/>
                                        </p:tgtEl>
                                        <p:attrNameLst>
                                          <p:attrName>ppt_w</p:attrName>
                                        </p:attrNameLst>
                                      </p:cBhvr>
                                      <p:tavLst>
                                        <p:tav tm="0">
                                          <p:val>
                                            <p:strVal val="#ppt_w/10"/>
                                          </p:val>
                                        </p:tav>
                                        <p:tav tm="50000">
                                          <p:val>
                                            <p:strVal val="#ppt_w+.01"/>
                                          </p:val>
                                        </p:tav>
                                        <p:tav tm="100000">
                                          <p:val>
                                            <p:strVal val="#ppt_w"/>
                                          </p:val>
                                        </p:tav>
                                      </p:tavLst>
                                    </p:anim>
                                    <p:animEffect transition="in" filter="fade">
                                      <p:cBhvr>
                                        <p:cTn id="29" dur="500" tmFilter="0,0; .5, 1; 1, 1"/>
                                        <p:tgtEl>
                                          <p:spTgt spid="10"/>
                                        </p:tgtEl>
                                      </p:cBhvr>
                                    </p:animEffect>
                                  </p:childTnLst>
                                </p:cTn>
                              </p:par>
                              <p:par>
                                <p:cTn id="30" presetID="34" presetClass="emph" presetSubtype="0" fill="hold" grpId="1" nodeType="withEffect">
                                  <p:stCondLst>
                                    <p:cond delay="0"/>
                                  </p:stCondLst>
                                  <p:iterate type="lt">
                                    <p:tmPct val="10000"/>
                                  </p:iterate>
                                  <p:childTnLst>
                                    <p:animMotion origin="layout" path="M -2.70833E-6 -1.85185E-6 L 0.00013 -0.07407 " pathEditMode="relative" rAng="0" ptsTypes="AA">
                                      <p:cBhvr>
                                        <p:cTn id="31" dur="250" accel="50000" decel="50000" autoRev="1" fill="hold">
                                          <p:stCondLst>
                                            <p:cond delay="0"/>
                                          </p:stCondLst>
                                        </p:cTn>
                                        <p:tgtEl>
                                          <p:spTgt spid="10"/>
                                        </p:tgtEl>
                                        <p:attrNameLst>
                                          <p:attrName>ppt_x</p:attrName>
                                          <p:attrName>ppt_y</p:attrName>
                                        </p:attrNameLst>
                                      </p:cBhvr>
                                      <p:rCtr x="0" y="-3704"/>
                                    </p:animMotion>
                                    <p:animRot by="1500000">
                                      <p:cBhvr>
                                        <p:cTn id="32" dur="125" fill="hold">
                                          <p:stCondLst>
                                            <p:cond delay="0"/>
                                          </p:stCondLst>
                                        </p:cTn>
                                        <p:tgtEl>
                                          <p:spTgt spid="10"/>
                                        </p:tgtEl>
                                        <p:attrNameLst>
                                          <p:attrName>r</p:attrName>
                                        </p:attrNameLst>
                                      </p:cBhvr>
                                    </p:animRot>
                                    <p:animRot by="-1500000">
                                      <p:cBhvr>
                                        <p:cTn id="33" dur="125" fill="hold">
                                          <p:stCondLst>
                                            <p:cond delay="125"/>
                                          </p:stCondLst>
                                        </p:cTn>
                                        <p:tgtEl>
                                          <p:spTgt spid="10"/>
                                        </p:tgtEl>
                                        <p:attrNameLst>
                                          <p:attrName>r</p:attrName>
                                        </p:attrNameLst>
                                      </p:cBhvr>
                                    </p:animRot>
                                    <p:animRot by="-1500000">
                                      <p:cBhvr>
                                        <p:cTn id="34" dur="125" fill="hold">
                                          <p:stCondLst>
                                            <p:cond delay="250"/>
                                          </p:stCondLst>
                                        </p:cTn>
                                        <p:tgtEl>
                                          <p:spTgt spid="10"/>
                                        </p:tgtEl>
                                        <p:attrNameLst>
                                          <p:attrName>r</p:attrName>
                                        </p:attrNameLst>
                                      </p:cBhvr>
                                    </p:animRot>
                                    <p:animRot by="1500000">
                                      <p:cBhvr>
                                        <p:cTn id="35" dur="125" fill="hold">
                                          <p:stCondLst>
                                            <p:cond delay="375"/>
                                          </p:stCondLst>
                                        </p:cTn>
                                        <p:tgtEl>
                                          <p:spTgt spid="10"/>
                                        </p:tgtEl>
                                        <p:attrNameLst>
                                          <p:attrName>r</p:attrName>
                                        </p:attrNameLst>
                                      </p:cBhvr>
                                    </p:animRot>
                                  </p:childTnLst>
                                </p:cTn>
                              </p:par>
                              <p:par>
                                <p:cTn id="36" presetID="10" presetClass="entr" presetSubtype="0" fill="hold" grpId="0" nodeType="withEffect">
                                  <p:stCondLst>
                                    <p:cond delay="0"/>
                                  </p:stCondLst>
                                  <p:childTnLst>
                                    <p:set>
                                      <p:cBhvr>
                                        <p:cTn id="37" dur="1" fill="hold">
                                          <p:stCondLst>
                                            <p:cond delay="0"/>
                                          </p:stCondLst>
                                        </p:cTn>
                                        <p:tgtEl>
                                          <p:spTgt spid="6"/>
                                        </p:tgtEl>
                                        <p:attrNameLst>
                                          <p:attrName>style.visibility</p:attrName>
                                        </p:attrNameLst>
                                      </p:cBhvr>
                                      <p:to>
                                        <p:strVal val="visible"/>
                                      </p:to>
                                    </p:set>
                                    <p:animEffect transition="in" filter="fade">
                                      <p:cBhvr>
                                        <p:cTn id="38" dur="500"/>
                                        <p:tgtEl>
                                          <p:spTgt spid="6"/>
                                        </p:tgtEl>
                                      </p:cBhvr>
                                    </p:animEffect>
                                  </p:childTnLst>
                                </p:cTn>
                              </p:par>
                            </p:childTnLst>
                          </p:cTn>
                        </p:par>
                        <p:par>
                          <p:cTn id="39" fill="hold">
                            <p:stCondLst>
                              <p:cond delay="1900"/>
                            </p:stCondLst>
                            <p:childTnLst>
                              <p:par>
                                <p:cTn id="40" presetID="41" presetClass="entr" presetSubtype="0" fill="hold" grpId="0" nodeType="afterEffect">
                                  <p:stCondLst>
                                    <p:cond delay="0"/>
                                  </p:stCondLst>
                                  <p:childTnLst>
                                    <p:set>
                                      <p:cBhvr>
                                        <p:cTn id="41" dur="1" fill="hold">
                                          <p:stCondLst>
                                            <p:cond delay="0"/>
                                          </p:stCondLst>
                                        </p:cTn>
                                        <p:tgtEl>
                                          <p:spTgt spid="7"/>
                                        </p:tgtEl>
                                        <p:attrNameLst>
                                          <p:attrName>style.visibility</p:attrName>
                                        </p:attrNameLst>
                                      </p:cBhvr>
                                      <p:to>
                                        <p:strVal val="visible"/>
                                      </p:to>
                                    </p:set>
                                    <p:anim calcmode="lin" valueType="num">
                                      <p:cBhvr>
                                        <p:cTn id="42" dur="300" fill="hold"/>
                                        <p:tgtEl>
                                          <p:spTgt spid="7"/>
                                        </p:tgtEl>
                                        <p:attrNameLst>
                                          <p:attrName>ppt_x</p:attrName>
                                        </p:attrNameLst>
                                      </p:cBhvr>
                                      <p:tavLst>
                                        <p:tav tm="0">
                                          <p:val>
                                            <p:strVal val="#ppt_x"/>
                                          </p:val>
                                        </p:tav>
                                        <p:tav tm="50000">
                                          <p:val>
                                            <p:strVal val="#ppt_x+.1"/>
                                          </p:val>
                                        </p:tav>
                                        <p:tav tm="100000">
                                          <p:val>
                                            <p:strVal val="#ppt_x"/>
                                          </p:val>
                                        </p:tav>
                                      </p:tavLst>
                                    </p:anim>
                                    <p:anim calcmode="lin" valueType="num">
                                      <p:cBhvr>
                                        <p:cTn id="43" dur="300" fill="hold"/>
                                        <p:tgtEl>
                                          <p:spTgt spid="7"/>
                                        </p:tgtEl>
                                        <p:attrNameLst>
                                          <p:attrName>ppt_y</p:attrName>
                                        </p:attrNameLst>
                                      </p:cBhvr>
                                      <p:tavLst>
                                        <p:tav tm="0">
                                          <p:val>
                                            <p:strVal val="#ppt_y"/>
                                          </p:val>
                                        </p:tav>
                                        <p:tav tm="100000">
                                          <p:val>
                                            <p:strVal val="#ppt_y"/>
                                          </p:val>
                                        </p:tav>
                                      </p:tavLst>
                                    </p:anim>
                                    <p:anim calcmode="lin" valueType="num">
                                      <p:cBhvr>
                                        <p:cTn id="44" dur="300" fill="hold"/>
                                        <p:tgtEl>
                                          <p:spTgt spid="7"/>
                                        </p:tgtEl>
                                        <p:attrNameLst>
                                          <p:attrName>ppt_h</p:attrName>
                                        </p:attrNameLst>
                                      </p:cBhvr>
                                      <p:tavLst>
                                        <p:tav tm="0">
                                          <p:val>
                                            <p:strVal val="#ppt_h/10"/>
                                          </p:val>
                                        </p:tav>
                                        <p:tav tm="50000">
                                          <p:val>
                                            <p:strVal val="#ppt_h+.01"/>
                                          </p:val>
                                        </p:tav>
                                        <p:tav tm="100000">
                                          <p:val>
                                            <p:strVal val="#ppt_h"/>
                                          </p:val>
                                        </p:tav>
                                      </p:tavLst>
                                    </p:anim>
                                    <p:anim calcmode="lin" valueType="num">
                                      <p:cBhvr>
                                        <p:cTn id="45" dur="300" fill="hold"/>
                                        <p:tgtEl>
                                          <p:spTgt spid="7"/>
                                        </p:tgtEl>
                                        <p:attrNameLst>
                                          <p:attrName>ppt_w</p:attrName>
                                        </p:attrNameLst>
                                      </p:cBhvr>
                                      <p:tavLst>
                                        <p:tav tm="0">
                                          <p:val>
                                            <p:strVal val="#ppt_w/10"/>
                                          </p:val>
                                        </p:tav>
                                        <p:tav tm="50000">
                                          <p:val>
                                            <p:strVal val="#ppt_w+.01"/>
                                          </p:val>
                                        </p:tav>
                                        <p:tav tm="100000">
                                          <p:val>
                                            <p:strVal val="#ppt_w"/>
                                          </p:val>
                                        </p:tav>
                                      </p:tavLst>
                                    </p:anim>
                                    <p:animEffect transition="in" filter="fade">
                                      <p:cBhvr>
                                        <p:cTn id="46" dur="300" tmFilter="0,0; .5, 1; 1, 1"/>
                                        <p:tgtEl>
                                          <p:spTgt spid="7"/>
                                        </p:tgtEl>
                                      </p:cBhvr>
                                    </p:animEffect>
                                  </p:childTnLst>
                                </p:cTn>
                              </p:par>
                            </p:childTnLst>
                          </p:cTn>
                        </p:par>
                        <p:par>
                          <p:cTn id="47" fill="hold">
                            <p:stCondLst>
                              <p:cond delay="2200"/>
                            </p:stCondLst>
                            <p:childTnLst>
                              <p:par>
                                <p:cTn id="48" presetID="53" presetClass="entr" presetSubtype="16" fill="hold" grpId="0" nodeType="afterEffect">
                                  <p:stCondLst>
                                    <p:cond delay="0"/>
                                  </p:stCondLst>
                                  <p:childTnLst>
                                    <p:set>
                                      <p:cBhvr>
                                        <p:cTn id="49" dur="1" fill="hold">
                                          <p:stCondLst>
                                            <p:cond delay="0"/>
                                          </p:stCondLst>
                                        </p:cTn>
                                        <p:tgtEl>
                                          <p:spTgt spid="13"/>
                                        </p:tgtEl>
                                        <p:attrNameLst>
                                          <p:attrName>style.visibility</p:attrName>
                                        </p:attrNameLst>
                                      </p:cBhvr>
                                      <p:to>
                                        <p:strVal val="visible"/>
                                      </p:to>
                                    </p:set>
                                    <p:anim calcmode="lin" valueType="num">
                                      <p:cBhvr>
                                        <p:cTn id="50" dur="300" fill="hold"/>
                                        <p:tgtEl>
                                          <p:spTgt spid="13"/>
                                        </p:tgtEl>
                                        <p:attrNameLst>
                                          <p:attrName>ppt_w</p:attrName>
                                        </p:attrNameLst>
                                      </p:cBhvr>
                                      <p:tavLst>
                                        <p:tav tm="0">
                                          <p:val>
                                            <p:fltVal val="0"/>
                                          </p:val>
                                        </p:tav>
                                        <p:tav tm="100000">
                                          <p:val>
                                            <p:strVal val="#ppt_w"/>
                                          </p:val>
                                        </p:tav>
                                      </p:tavLst>
                                    </p:anim>
                                    <p:anim calcmode="lin" valueType="num">
                                      <p:cBhvr>
                                        <p:cTn id="51" dur="300" fill="hold"/>
                                        <p:tgtEl>
                                          <p:spTgt spid="13"/>
                                        </p:tgtEl>
                                        <p:attrNameLst>
                                          <p:attrName>ppt_h</p:attrName>
                                        </p:attrNameLst>
                                      </p:cBhvr>
                                      <p:tavLst>
                                        <p:tav tm="0">
                                          <p:val>
                                            <p:fltVal val="0"/>
                                          </p:val>
                                        </p:tav>
                                        <p:tav tm="100000">
                                          <p:val>
                                            <p:strVal val="#ppt_h"/>
                                          </p:val>
                                        </p:tav>
                                      </p:tavLst>
                                    </p:anim>
                                    <p:animEffect transition="in" filter="fade">
                                      <p:cBhvr>
                                        <p:cTn id="52" dur="300"/>
                                        <p:tgtEl>
                                          <p:spTgt spid="13"/>
                                        </p:tgtEl>
                                      </p:cBhvr>
                                    </p:animEffect>
                                  </p:childTnLst>
                                </p:cTn>
                              </p:par>
                            </p:childTnLst>
                          </p:cTn>
                        </p:par>
                        <p:par>
                          <p:cTn id="53" fill="hold">
                            <p:stCondLst>
                              <p:cond delay="2500"/>
                            </p:stCondLst>
                            <p:childTnLst>
                              <p:par>
                                <p:cTn id="54" presetID="41" presetClass="entr" presetSubtype="0" fill="hold" grpId="0" nodeType="afterEffect">
                                  <p:stCondLst>
                                    <p:cond delay="0"/>
                                  </p:stCondLst>
                                  <p:iterate type="lt">
                                    <p:tmPct val="10000"/>
                                  </p:iterate>
                                  <p:childTnLst>
                                    <p:set>
                                      <p:cBhvr>
                                        <p:cTn id="55" dur="1" fill="hold">
                                          <p:stCondLst>
                                            <p:cond delay="0"/>
                                          </p:stCondLst>
                                        </p:cTn>
                                        <p:tgtEl>
                                          <p:spTgt spid="12"/>
                                        </p:tgtEl>
                                        <p:attrNameLst>
                                          <p:attrName>style.visibility</p:attrName>
                                        </p:attrNameLst>
                                      </p:cBhvr>
                                      <p:to>
                                        <p:strVal val="visible"/>
                                      </p:to>
                                    </p:set>
                                    <p:anim calcmode="lin" valueType="num">
                                      <p:cBhvr>
                                        <p:cTn id="56" dur="500" fill="hold"/>
                                        <p:tgtEl>
                                          <p:spTgt spid="12"/>
                                        </p:tgtEl>
                                        <p:attrNameLst>
                                          <p:attrName>ppt_x</p:attrName>
                                        </p:attrNameLst>
                                      </p:cBhvr>
                                      <p:tavLst>
                                        <p:tav tm="0">
                                          <p:val>
                                            <p:strVal val="#ppt_x"/>
                                          </p:val>
                                        </p:tav>
                                        <p:tav tm="50000">
                                          <p:val>
                                            <p:strVal val="#ppt_x+.1"/>
                                          </p:val>
                                        </p:tav>
                                        <p:tav tm="100000">
                                          <p:val>
                                            <p:strVal val="#ppt_x"/>
                                          </p:val>
                                        </p:tav>
                                      </p:tavLst>
                                    </p:anim>
                                    <p:anim calcmode="lin" valueType="num">
                                      <p:cBhvr>
                                        <p:cTn id="57" dur="500" fill="hold"/>
                                        <p:tgtEl>
                                          <p:spTgt spid="12"/>
                                        </p:tgtEl>
                                        <p:attrNameLst>
                                          <p:attrName>ppt_y</p:attrName>
                                        </p:attrNameLst>
                                      </p:cBhvr>
                                      <p:tavLst>
                                        <p:tav tm="0">
                                          <p:val>
                                            <p:strVal val="#ppt_y"/>
                                          </p:val>
                                        </p:tav>
                                        <p:tav tm="100000">
                                          <p:val>
                                            <p:strVal val="#ppt_y"/>
                                          </p:val>
                                        </p:tav>
                                      </p:tavLst>
                                    </p:anim>
                                    <p:anim calcmode="lin" valueType="num">
                                      <p:cBhvr>
                                        <p:cTn id="58" dur="500" fill="hold"/>
                                        <p:tgtEl>
                                          <p:spTgt spid="12"/>
                                        </p:tgtEl>
                                        <p:attrNameLst>
                                          <p:attrName>ppt_h</p:attrName>
                                        </p:attrNameLst>
                                      </p:cBhvr>
                                      <p:tavLst>
                                        <p:tav tm="0">
                                          <p:val>
                                            <p:strVal val="#ppt_h/10"/>
                                          </p:val>
                                        </p:tav>
                                        <p:tav tm="50000">
                                          <p:val>
                                            <p:strVal val="#ppt_h+.01"/>
                                          </p:val>
                                        </p:tav>
                                        <p:tav tm="100000">
                                          <p:val>
                                            <p:strVal val="#ppt_h"/>
                                          </p:val>
                                        </p:tav>
                                      </p:tavLst>
                                    </p:anim>
                                    <p:anim calcmode="lin" valueType="num">
                                      <p:cBhvr>
                                        <p:cTn id="59" dur="500" fill="hold"/>
                                        <p:tgtEl>
                                          <p:spTgt spid="12"/>
                                        </p:tgtEl>
                                        <p:attrNameLst>
                                          <p:attrName>ppt_w</p:attrName>
                                        </p:attrNameLst>
                                      </p:cBhvr>
                                      <p:tavLst>
                                        <p:tav tm="0">
                                          <p:val>
                                            <p:strVal val="#ppt_w/10"/>
                                          </p:val>
                                        </p:tav>
                                        <p:tav tm="50000">
                                          <p:val>
                                            <p:strVal val="#ppt_w+.01"/>
                                          </p:val>
                                        </p:tav>
                                        <p:tav tm="100000">
                                          <p:val>
                                            <p:strVal val="#ppt_w"/>
                                          </p:val>
                                        </p:tav>
                                      </p:tavLst>
                                    </p:anim>
                                    <p:animEffect transition="in" filter="fade">
                                      <p:cBhvr>
                                        <p:cTn id="60" dur="500" tmFilter="0,0; .5, 1; 1, 1"/>
                                        <p:tgtEl>
                                          <p:spTgt spid="12"/>
                                        </p:tgtEl>
                                      </p:cBhvr>
                                    </p:animEffect>
                                  </p:childTnLst>
                                </p:cTn>
                              </p:par>
                              <p:par>
                                <p:cTn id="61" presetID="34" presetClass="emph" presetSubtype="0" fill="hold" grpId="1" nodeType="withEffect">
                                  <p:stCondLst>
                                    <p:cond delay="0"/>
                                  </p:stCondLst>
                                  <p:iterate type="lt">
                                    <p:tmPct val="10000"/>
                                  </p:iterate>
                                  <p:childTnLst>
                                    <p:animMotion origin="layout" path="M -2.70833E-6 -1.85185E-6 L 0.00013 -0.07407 " pathEditMode="relative" rAng="0" ptsTypes="AA">
                                      <p:cBhvr>
                                        <p:cTn id="62" dur="250" accel="50000" decel="50000" autoRev="1" fill="hold">
                                          <p:stCondLst>
                                            <p:cond delay="0"/>
                                          </p:stCondLst>
                                        </p:cTn>
                                        <p:tgtEl>
                                          <p:spTgt spid="12"/>
                                        </p:tgtEl>
                                        <p:attrNameLst>
                                          <p:attrName>ppt_x</p:attrName>
                                          <p:attrName>ppt_y</p:attrName>
                                        </p:attrNameLst>
                                      </p:cBhvr>
                                      <p:rCtr x="0" y="-3704"/>
                                    </p:animMotion>
                                    <p:animRot by="1500000">
                                      <p:cBhvr>
                                        <p:cTn id="63" dur="125" fill="hold">
                                          <p:stCondLst>
                                            <p:cond delay="0"/>
                                          </p:stCondLst>
                                        </p:cTn>
                                        <p:tgtEl>
                                          <p:spTgt spid="12"/>
                                        </p:tgtEl>
                                        <p:attrNameLst>
                                          <p:attrName>r</p:attrName>
                                        </p:attrNameLst>
                                      </p:cBhvr>
                                    </p:animRot>
                                    <p:animRot by="-1500000">
                                      <p:cBhvr>
                                        <p:cTn id="64" dur="125" fill="hold">
                                          <p:stCondLst>
                                            <p:cond delay="125"/>
                                          </p:stCondLst>
                                        </p:cTn>
                                        <p:tgtEl>
                                          <p:spTgt spid="12"/>
                                        </p:tgtEl>
                                        <p:attrNameLst>
                                          <p:attrName>r</p:attrName>
                                        </p:attrNameLst>
                                      </p:cBhvr>
                                    </p:animRot>
                                    <p:animRot by="-1500000">
                                      <p:cBhvr>
                                        <p:cTn id="65" dur="125" fill="hold">
                                          <p:stCondLst>
                                            <p:cond delay="250"/>
                                          </p:stCondLst>
                                        </p:cTn>
                                        <p:tgtEl>
                                          <p:spTgt spid="12"/>
                                        </p:tgtEl>
                                        <p:attrNameLst>
                                          <p:attrName>r</p:attrName>
                                        </p:attrNameLst>
                                      </p:cBhvr>
                                    </p:animRot>
                                    <p:animRot by="1500000">
                                      <p:cBhvr>
                                        <p:cTn id="66" dur="125" fill="hold">
                                          <p:stCondLst>
                                            <p:cond delay="375"/>
                                          </p:stCondLst>
                                        </p:cTn>
                                        <p:tgtEl>
                                          <p:spTgt spid="1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6" grpId="0"/>
      <p:bldP spid="7" grpId="0"/>
      <p:bldP spid="10" grpId="0"/>
      <p:bldP spid="10" grpId="1"/>
      <p:bldP spid="11" grpId="0" animBg="1"/>
      <p:bldP spid="12" grpId="0"/>
      <p:bldP spid="12" grpId="1"/>
      <p:bldP spid="1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淘宝-想搞设计PPT(倒卖必究)-2"/>
          <p:cNvSpPr/>
          <p:nvPr/>
        </p:nvSpPr>
        <p:spPr>
          <a:xfrm>
            <a:off x="4533900" y="2057400"/>
            <a:ext cx="3124200" cy="3124200"/>
          </a:xfrm>
          <a:prstGeom prst="ellipse">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4" name="淘宝-想搞设计PPT(倒卖必究)-4"/>
          <p:cNvSpPr/>
          <p:nvPr/>
        </p:nvSpPr>
        <p:spPr>
          <a:xfrm>
            <a:off x="1204912" y="1689100"/>
            <a:ext cx="2960688" cy="1590179"/>
          </a:xfrm>
          <a:prstGeom prst="rect">
            <a:avLst/>
          </a:prstGeom>
        </p:spPr>
        <p:txBody>
          <a:bodyPr wrap="square" lIns="0" tIns="0" rIns="0" bIns="0">
            <a:spAutoFit/>
          </a:bodyPr>
          <a:lstStyle/>
          <a:p>
            <a:pPr algn="just">
              <a:lnSpc>
                <a:spcPts val="1800"/>
              </a:lnSpc>
              <a:spcBef>
                <a:spcPts val="800"/>
              </a:spcBef>
            </a:pPr>
            <a:r>
              <a:rPr lang="zh-CN" altLang="en-US" dirty="0">
                <a:solidFill>
                  <a:schemeClr val="accent2"/>
                </a:solidFill>
                <a:latin typeface="微软雅黑" panose="020B0503020204020204" pitchFamily="34" charset="-122"/>
                <a:cs typeface="+mn-ea"/>
                <a:sym typeface="+mn-lt"/>
              </a:rPr>
              <a:t>填写段落标题</a:t>
            </a:r>
            <a:endParaRPr lang="en-US" altLang="zh-CN" dirty="0">
              <a:solidFill>
                <a:schemeClr val="accent2"/>
              </a:solidFill>
              <a:latin typeface="微软雅黑" panose="020B0503020204020204" pitchFamily="34" charset="-122"/>
              <a:cs typeface="+mn-ea"/>
              <a:sym typeface="+mn-lt"/>
            </a:endParaRPr>
          </a:p>
          <a:p>
            <a:pPr algn="just">
              <a:lnSpc>
                <a:spcPts val="1800"/>
              </a:lnSpc>
              <a:spcBef>
                <a:spcPts val="800"/>
              </a:spcBef>
            </a:pPr>
            <a:endParaRPr lang="en-US" dirty="0">
              <a:solidFill>
                <a:srgbClr val="FF680A"/>
              </a:solidFill>
              <a:latin typeface="微软雅黑" panose="020B0503020204020204" pitchFamily="34" charset="-122"/>
              <a:cs typeface="+mn-ea"/>
              <a:sym typeface="+mn-lt"/>
            </a:endParaRPr>
          </a:p>
          <a:p>
            <a:pPr algn="just">
              <a:lnSpc>
                <a:spcPts val="1800"/>
              </a:lnSpc>
              <a:spcBef>
                <a:spcPts val="800"/>
              </a:spcBef>
            </a:pPr>
            <a:r>
              <a:rPr lang="zh-CN" altLang="en-US" sz="1100" dirty="0">
                <a:solidFill>
                  <a:schemeClr val="tx1">
                    <a:lumMod val="65000"/>
                    <a:lumOff val="35000"/>
                  </a:schemeClr>
                </a:solidFill>
                <a:latin typeface="微软雅黑" panose="020B0503020204020204" pitchFamily="34" charset="-122"/>
                <a:cs typeface="+mn-ea"/>
                <a:sym typeface="+mn-lt"/>
              </a:rPr>
              <a:t>您的内容打在这里，或者通过复制您的文本后，在此框中选择粘贴，并选择只保留文字。您的内容打在这里，或者通过复制您的文本后，在此框中选择粘贴，并选择只保留文字。</a:t>
            </a:r>
          </a:p>
        </p:txBody>
      </p:sp>
      <p:sp>
        <p:nvSpPr>
          <p:cNvPr id="6" name="淘宝-想搞设计PPT(倒卖必究)-6"/>
          <p:cNvSpPr/>
          <p:nvPr/>
        </p:nvSpPr>
        <p:spPr>
          <a:xfrm>
            <a:off x="8026400" y="1689100"/>
            <a:ext cx="2960688" cy="1590179"/>
          </a:xfrm>
          <a:prstGeom prst="rect">
            <a:avLst/>
          </a:prstGeom>
        </p:spPr>
        <p:txBody>
          <a:bodyPr wrap="square" lIns="0" tIns="0" rIns="0" bIns="0">
            <a:spAutoFit/>
          </a:bodyPr>
          <a:lstStyle/>
          <a:p>
            <a:pPr algn="just">
              <a:lnSpc>
                <a:spcPts val="1800"/>
              </a:lnSpc>
              <a:spcBef>
                <a:spcPts val="800"/>
              </a:spcBef>
            </a:pPr>
            <a:r>
              <a:rPr lang="zh-CN" altLang="en-US" dirty="0">
                <a:solidFill>
                  <a:schemeClr val="accent2"/>
                </a:solidFill>
                <a:latin typeface="微软雅黑" panose="020B0503020204020204" pitchFamily="34" charset="-122"/>
                <a:cs typeface="+mn-ea"/>
                <a:sym typeface="+mn-lt"/>
              </a:rPr>
              <a:t>填写段落标题</a:t>
            </a:r>
            <a:endParaRPr lang="en-US" altLang="zh-CN" dirty="0">
              <a:solidFill>
                <a:schemeClr val="accent2"/>
              </a:solidFill>
              <a:latin typeface="微软雅黑" panose="020B0503020204020204" pitchFamily="34" charset="-122"/>
              <a:cs typeface="+mn-ea"/>
              <a:sym typeface="+mn-lt"/>
            </a:endParaRPr>
          </a:p>
          <a:p>
            <a:pPr algn="just">
              <a:lnSpc>
                <a:spcPts val="1800"/>
              </a:lnSpc>
              <a:spcBef>
                <a:spcPts val="800"/>
              </a:spcBef>
            </a:pPr>
            <a:endParaRPr lang="en-US" dirty="0">
              <a:solidFill>
                <a:srgbClr val="FF680A"/>
              </a:solidFill>
              <a:latin typeface="微软雅黑" panose="020B0503020204020204" pitchFamily="34" charset="-122"/>
              <a:cs typeface="+mn-ea"/>
              <a:sym typeface="+mn-lt"/>
            </a:endParaRPr>
          </a:p>
          <a:p>
            <a:pPr algn="just">
              <a:lnSpc>
                <a:spcPts val="1800"/>
              </a:lnSpc>
              <a:spcBef>
                <a:spcPts val="800"/>
              </a:spcBef>
            </a:pPr>
            <a:r>
              <a:rPr lang="zh-CN" altLang="en-US" sz="1100" dirty="0">
                <a:solidFill>
                  <a:schemeClr val="tx1">
                    <a:lumMod val="65000"/>
                    <a:lumOff val="35000"/>
                  </a:schemeClr>
                </a:solidFill>
                <a:latin typeface="微软雅黑" panose="020B0503020204020204" pitchFamily="34" charset="-122"/>
                <a:cs typeface="+mn-ea"/>
                <a:sym typeface="+mn-lt"/>
              </a:rPr>
              <a:t>您的内容打在这里，或者通过复制您的文本后，在此框中选择粘贴，并选择只保留文字。您的内容打在这里，或者通过复制您的文本后，在此框中选择粘贴，并选择只保留文字。</a:t>
            </a:r>
          </a:p>
        </p:txBody>
      </p:sp>
      <p:sp>
        <p:nvSpPr>
          <p:cNvPr id="7" name="淘宝-想搞设计PPT(倒卖必究)-7"/>
          <p:cNvSpPr/>
          <p:nvPr/>
        </p:nvSpPr>
        <p:spPr>
          <a:xfrm>
            <a:off x="1204912" y="3911600"/>
            <a:ext cx="2960688" cy="1590179"/>
          </a:xfrm>
          <a:prstGeom prst="rect">
            <a:avLst/>
          </a:prstGeom>
        </p:spPr>
        <p:txBody>
          <a:bodyPr wrap="square" lIns="0" tIns="0" rIns="0" bIns="0">
            <a:spAutoFit/>
          </a:bodyPr>
          <a:lstStyle/>
          <a:p>
            <a:pPr algn="just">
              <a:lnSpc>
                <a:spcPts val="1800"/>
              </a:lnSpc>
              <a:spcBef>
                <a:spcPts val="800"/>
              </a:spcBef>
            </a:pPr>
            <a:r>
              <a:rPr lang="zh-CN" altLang="en-US" dirty="0">
                <a:solidFill>
                  <a:schemeClr val="accent2"/>
                </a:solidFill>
                <a:latin typeface="微软雅黑" panose="020B0503020204020204" pitchFamily="34" charset="-122"/>
                <a:cs typeface="+mn-ea"/>
                <a:sym typeface="+mn-lt"/>
              </a:rPr>
              <a:t>填写段落标题</a:t>
            </a:r>
            <a:endParaRPr lang="en-US" altLang="zh-CN" dirty="0">
              <a:solidFill>
                <a:schemeClr val="accent2"/>
              </a:solidFill>
              <a:latin typeface="微软雅黑" panose="020B0503020204020204" pitchFamily="34" charset="-122"/>
              <a:cs typeface="+mn-ea"/>
              <a:sym typeface="+mn-lt"/>
            </a:endParaRPr>
          </a:p>
          <a:p>
            <a:pPr algn="just">
              <a:lnSpc>
                <a:spcPts val="1800"/>
              </a:lnSpc>
              <a:spcBef>
                <a:spcPts val="800"/>
              </a:spcBef>
            </a:pPr>
            <a:endParaRPr lang="en-US" dirty="0">
              <a:solidFill>
                <a:srgbClr val="FF680A"/>
              </a:solidFill>
              <a:latin typeface="微软雅黑" panose="020B0503020204020204" pitchFamily="34" charset="-122"/>
              <a:cs typeface="+mn-ea"/>
              <a:sym typeface="+mn-lt"/>
            </a:endParaRPr>
          </a:p>
          <a:p>
            <a:pPr algn="just">
              <a:lnSpc>
                <a:spcPts val="1800"/>
              </a:lnSpc>
              <a:spcBef>
                <a:spcPts val="800"/>
              </a:spcBef>
            </a:pPr>
            <a:r>
              <a:rPr lang="zh-CN" altLang="en-US" sz="1100" dirty="0">
                <a:solidFill>
                  <a:schemeClr val="tx1">
                    <a:lumMod val="65000"/>
                    <a:lumOff val="35000"/>
                  </a:schemeClr>
                </a:solidFill>
                <a:latin typeface="微软雅黑" panose="020B0503020204020204" pitchFamily="34" charset="-122"/>
                <a:cs typeface="+mn-ea"/>
                <a:sym typeface="+mn-lt"/>
              </a:rPr>
              <a:t>您的内容打在这里，或者通过复制您的文本后，在此框中选择粘贴，并选择只保留文字。您的内容打在这里，或者通过复制您的文本后，在此框中选择粘贴，并选择只保留文字。</a:t>
            </a:r>
          </a:p>
        </p:txBody>
      </p:sp>
      <p:sp>
        <p:nvSpPr>
          <p:cNvPr id="8" name="淘宝-想搞设计PPT(倒卖必究)-8"/>
          <p:cNvSpPr/>
          <p:nvPr/>
        </p:nvSpPr>
        <p:spPr>
          <a:xfrm>
            <a:off x="8026400" y="3911600"/>
            <a:ext cx="2960688" cy="1590179"/>
          </a:xfrm>
          <a:prstGeom prst="rect">
            <a:avLst/>
          </a:prstGeom>
        </p:spPr>
        <p:txBody>
          <a:bodyPr wrap="square" lIns="0" tIns="0" rIns="0" bIns="0">
            <a:spAutoFit/>
          </a:bodyPr>
          <a:lstStyle/>
          <a:p>
            <a:pPr algn="just">
              <a:lnSpc>
                <a:spcPts val="1800"/>
              </a:lnSpc>
              <a:spcBef>
                <a:spcPts val="800"/>
              </a:spcBef>
            </a:pPr>
            <a:r>
              <a:rPr lang="zh-CN" altLang="en-US" dirty="0">
                <a:solidFill>
                  <a:schemeClr val="accent2"/>
                </a:solidFill>
                <a:latin typeface="微软雅黑" panose="020B0503020204020204" pitchFamily="34" charset="-122"/>
                <a:cs typeface="+mn-ea"/>
                <a:sym typeface="+mn-lt"/>
              </a:rPr>
              <a:t>填写段落标题</a:t>
            </a:r>
            <a:endParaRPr lang="en-US" altLang="zh-CN" dirty="0">
              <a:solidFill>
                <a:schemeClr val="accent2"/>
              </a:solidFill>
              <a:latin typeface="微软雅黑" panose="020B0503020204020204" pitchFamily="34" charset="-122"/>
              <a:cs typeface="+mn-ea"/>
              <a:sym typeface="+mn-lt"/>
            </a:endParaRPr>
          </a:p>
          <a:p>
            <a:pPr algn="just">
              <a:lnSpc>
                <a:spcPts val="1800"/>
              </a:lnSpc>
              <a:spcBef>
                <a:spcPts val="800"/>
              </a:spcBef>
            </a:pPr>
            <a:endParaRPr lang="en-US" dirty="0">
              <a:solidFill>
                <a:srgbClr val="FF680A"/>
              </a:solidFill>
              <a:latin typeface="微软雅黑" panose="020B0503020204020204" pitchFamily="34" charset="-122"/>
              <a:cs typeface="+mn-ea"/>
              <a:sym typeface="+mn-lt"/>
            </a:endParaRPr>
          </a:p>
          <a:p>
            <a:pPr algn="just">
              <a:lnSpc>
                <a:spcPts val="1800"/>
              </a:lnSpc>
              <a:spcBef>
                <a:spcPts val="800"/>
              </a:spcBef>
            </a:pPr>
            <a:r>
              <a:rPr lang="zh-CN" altLang="en-US" sz="1100" dirty="0">
                <a:solidFill>
                  <a:schemeClr val="tx1">
                    <a:lumMod val="65000"/>
                    <a:lumOff val="35000"/>
                  </a:schemeClr>
                </a:solidFill>
                <a:latin typeface="微软雅黑" panose="020B0503020204020204" pitchFamily="34" charset="-122"/>
                <a:cs typeface="+mn-ea"/>
                <a:sym typeface="+mn-lt"/>
              </a:rPr>
              <a:t>您的内容打在这里，或者通过复制您的文本后，在此框中选择粘贴，并选择只保留文字。您的内容打在这里，或者通过复制您的文本后，在此框中选择粘贴，并选择只保留文字。</a:t>
            </a:r>
          </a:p>
        </p:txBody>
      </p:sp>
      <p:sp>
        <p:nvSpPr>
          <p:cNvPr id="11" name="淘宝-想搞设计PPT(倒卖必究)-11"/>
          <p:cNvSpPr>
            <a:spLocks/>
          </p:cNvSpPr>
          <p:nvPr/>
        </p:nvSpPr>
        <p:spPr bwMode="auto">
          <a:xfrm>
            <a:off x="1221135" y="2107277"/>
            <a:ext cx="3685214" cy="481268"/>
          </a:xfrm>
          <a:custGeom>
            <a:avLst/>
            <a:gdLst>
              <a:gd name="T0" fmla="*/ 0 w 2726"/>
              <a:gd name="T1" fmla="*/ 0 h 356"/>
              <a:gd name="T2" fmla="*/ 2372 w 2726"/>
              <a:gd name="T3" fmla="*/ 0 h 356"/>
              <a:gd name="T4" fmla="*/ 2726 w 2726"/>
              <a:gd name="T5" fmla="*/ 356 h 356"/>
            </a:gdLst>
            <a:ahLst/>
            <a:cxnLst>
              <a:cxn ang="0">
                <a:pos x="T0" y="T1"/>
              </a:cxn>
              <a:cxn ang="0">
                <a:pos x="T2" y="T3"/>
              </a:cxn>
              <a:cxn ang="0">
                <a:pos x="T4" y="T5"/>
              </a:cxn>
            </a:cxnLst>
            <a:rect l="0" t="0" r="r" b="b"/>
            <a:pathLst>
              <a:path w="2726" h="356">
                <a:moveTo>
                  <a:pt x="0" y="0"/>
                </a:moveTo>
                <a:lnTo>
                  <a:pt x="2372" y="0"/>
                </a:lnTo>
                <a:lnTo>
                  <a:pt x="2726" y="356"/>
                </a:lnTo>
              </a:path>
            </a:pathLst>
          </a:custGeom>
          <a:noFill/>
          <a:ln w="6350" cap="flat">
            <a:solidFill>
              <a:schemeClr val="bg1">
                <a:lumMod val="65000"/>
              </a:schemeClr>
            </a:solidFill>
            <a:prstDash val="solid"/>
            <a:miter lim="800000"/>
            <a:headEnd type="oval" w="med" len="med"/>
            <a:tailEnd type="none" w="med" len="me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ndParaRPr>
          </a:p>
        </p:txBody>
      </p:sp>
      <p:sp>
        <p:nvSpPr>
          <p:cNvPr id="12" name="淘宝-想搞设计PPT(倒卖必究)-12"/>
          <p:cNvSpPr>
            <a:spLocks/>
          </p:cNvSpPr>
          <p:nvPr/>
        </p:nvSpPr>
        <p:spPr bwMode="auto">
          <a:xfrm>
            <a:off x="1204912" y="4074256"/>
            <a:ext cx="3401320" cy="292005"/>
          </a:xfrm>
          <a:custGeom>
            <a:avLst/>
            <a:gdLst>
              <a:gd name="T0" fmla="*/ 0 w 2516"/>
              <a:gd name="T1" fmla="*/ 216 h 216"/>
              <a:gd name="T2" fmla="*/ 2301 w 2516"/>
              <a:gd name="T3" fmla="*/ 216 h 216"/>
              <a:gd name="T4" fmla="*/ 2516 w 2516"/>
              <a:gd name="T5" fmla="*/ 0 h 216"/>
            </a:gdLst>
            <a:ahLst/>
            <a:cxnLst>
              <a:cxn ang="0">
                <a:pos x="T0" y="T1"/>
              </a:cxn>
              <a:cxn ang="0">
                <a:pos x="T2" y="T3"/>
              </a:cxn>
              <a:cxn ang="0">
                <a:pos x="T4" y="T5"/>
              </a:cxn>
            </a:cxnLst>
            <a:rect l="0" t="0" r="r" b="b"/>
            <a:pathLst>
              <a:path w="2516" h="216">
                <a:moveTo>
                  <a:pt x="0" y="216"/>
                </a:moveTo>
                <a:lnTo>
                  <a:pt x="2301" y="216"/>
                </a:lnTo>
                <a:lnTo>
                  <a:pt x="2516" y="0"/>
                </a:lnTo>
              </a:path>
            </a:pathLst>
          </a:custGeom>
          <a:noFill/>
          <a:ln w="6350" cap="flat">
            <a:solidFill>
              <a:schemeClr val="bg1">
                <a:lumMod val="65000"/>
              </a:schemeClr>
            </a:solidFill>
            <a:prstDash val="solid"/>
            <a:miter lim="800000"/>
            <a:headEnd type="oval" w="med" len="med"/>
            <a:tailEnd type="none" w="med" len="me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ndParaRPr>
          </a:p>
        </p:txBody>
      </p:sp>
      <p:sp>
        <p:nvSpPr>
          <p:cNvPr id="13" name="淘宝-想搞设计PPT(倒卖必究)-13"/>
          <p:cNvSpPr>
            <a:spLocks/>
          </p:cNvSpPr>
          <p:nvPr/>
        </p:nvSpPr>
        <p:spPr bwMode="auto">
          <a:xfrm>
            <a:off x="7285651" y="2107277"/>
            <a:ext cx="3685214" cy="481268"/>
          </a:xfrm>
          <a:custGeom>
            <a:avLst/>
            <a:gdLst>
              <a:gd name="T0" fmla="*/ 2726 w 2726"/>
              <a:gd name="T1" fmla="*/ 0 h 356"/>
              <a:gd name="T2" fmla="*/ 354 w 2726"/>
              <a:gd name="T3" fmla="*/ 0 h 356"/>
              <a:gd name="T4" fmla="*/ 0 w 2726"/>
              <a:gd name="T5" fmla="*/ 356 h 356"/>
            </a:gdLst>
            <a:ahLst/>
            <a:cxnLst>
              <a:cxn ang="0">
                <a:pos x="T0" y="T1"/>
              </a:cxn>
              <a:cxn ang="0">
                <a:pos x="T2" y="T3"/>
              </a:cxn>
              <a:cxn ang="0">
                <a:pos x="T4" y="T5"/>
              </a:cxn>
            </a:cxnLst>
            <a:rect l="0" t="0" r="r" b="b"/>
            <a:pathLst>
              <a:path w="2726" h="356">
                <a:moveTo>
                  <a:pt x="2726" y="0"/>
                </a:moveTo>
                <a:lnTo>
                  <a:pt x="354" y="0"/>
                </a:lnTo>
                <a:lnTo>
                  <a:pt x="0" y="356"/>
                </a:lnTo>
              </a:path>
            </a:pathLst>
          </a:custGeom>
          <a:noFill/>
          <a:ln w="6350" cap="flat">
            <a:solidFill>
              <a:schemeClr val="bg1">
                <a:lumMod val="65000"/>
              </a:schemeClr>
            </a:solidFill>
            <a:prstDash val="solid"/>
            <a:miter lim="800000"/>
            <a:headEnd type="oval" w="med" len="med"/>
            <a:tailEnd type="none" w="med" len="me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ndParaRPr>
          </a:p>
        </p:txBody>
      </p:sp>
      <p:sp>
        <p:nvSpPr>
          <p:cNvPr id="14" name="淘宝-想搞设计PPT(倒卖必究)-14"/>
          <p:cNvSpPr>
            <a:spLocks/>
          </p:cNvSpPr>
          <p:nvPr/>
        </p:nvSpPr>
        <p:spPr bwMode="auto">
          <a:xfrm>
            <a:off x="7585768" y="4074256"/>
            <a:ext cx="3401320" cy="292005"/>
          </a:xfrm>
          <a:custGeom>
            <a:avLst/>
            <a:gdLst>
              <a:gd name="T0" fmla="*/ 2516 w 2516"/>
              <a:gd name="T1" fmla="*/ 216 h 216"/>
              <a:gd name="T2" fmla="*/ 215 w 2516"/>
              <a:gd name="T3" fmla="*/ 216 h 216"/>
              <a:gd name="T4" fmla="*/ 0 w 2516"/>
              <a:gd name="T5" fmla="*/ 0 h 216"/>
            </a:gdLst>
            <a:ahLst/>
            <a:cxnLst>
              <a:cxn ang="0">
                <a:pos x="T0" y="T1"/>
              </a:cxn>
              <a:cxn ang="0">
                <a:pos x="T2" y="T3"/>
              </a:cxn>
              <a:cxn ang="0">
                <a:pos x="T4" y="T5"/>
              </a:cxn>
            </a:cxnLst>
            <a:rect l="0" t="0" r="r" b="b"/>
            <a:pathLst>
              <a:path w="2516" h="216">
                <a:moveTo>
                  <a:pt x="2516" y="216"/>
                </a:moveTo>
                <a:lnTo>
                  <a:pt x="215" y="216"/>
                </a:lnTo>
                <a:lnTo>
                  <a:pt x="0" y="0"/>
                </a:lnTo>
              </a:path>
            </a:pathLst>
          </a:custGeom>
          <a:noFill/>
          <a:ln w="6350" cap="flat">
            <a:solidFill>
              <a:schemeClr val="bg1">
                <a:lumMod val="65000"/>
              </a:schemeClr>
            </a:solidFill>
            <a:prstDash val="solid"/>
            <a:miter lim="800000"/>
            <a:headEnd type="oval" w="med" len="med"/>
            <a:tailEnd type="none" w="med" len="me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ndParaRPr>
          </a:p>
        </p:txBody>
      </p:sp>
      <p:sp>
        <p:nvSpPr>
          <p:cNvPr id="18" name="淘宝-想搞设计PPT(倒卖必究)-18">
            <a:extLst>
              <a:ext uri="{FF2B5EF4-FFF2-40B4-BE49-F238E27FC236}">
                <a16:creationId xmlns:a16="http://schemas.microsoft.com/office/drawing/2014/main" id="{F37FFCC8-7643-4044-26B6-D6FC98F5315A}"/>
              </a:ext>
            </a:extLst>
          </p:cNvPr>
          <p:cNvSpPr/>
          <p:nvPr/>
        </p:nvSpPr>
        <p:spPr>
          <a:xfrm>
            <a:off x="0" y="0"/>
            <a:ext cx="2641600" cy="787400"/>
          </a:xfrm>
          <a:prstGeom prst="homePlate">
            <a:avLst/>
          </a:prstGeom>
          <a:solidFill>
            <a:srgbClr val="15548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rgbClr val="FFFFFF"/>
                </a:solidFill>
                <a:latin typeface="微软雅黑" panose="020B0503020204020204" pitchFamily="34" charset="-122"/>
              </a:rPr>
              <a:t>输入标题</a:t>
            </a:r>
          </a:p>
        </p:txBody>
      </p:sp>
      <p:pic>
        <p:nvPicPr>
          <p:cNvPr id="55" name="Picture 54" descr="华中科技大学.png"/>
          <p:cNvPicPr>
            <a:picLocks noChangeAspect="1"/>
          </p:cNvPicPr>
          <p:nvPr/>
        </p:nvPicPr>
        <p:blipFill>
          <a:blip r:embed="rId5"/>
          <a:stretch>
            <a:fillRect/>
          </a:stretch>
        </p:blipFill>
        <p:spPr>
          <a:xfrm>
            <a:off x="9984826" y="113565"/>
            <a:ext cx="1992610" cy="437661"/>
          </a:xfrm>
          <a:prstGeom prst="rect">
            <a:avLst/>
          </a:prstGeom>
        </p:spPr>
      </p:pic>
    </p:spTree>
    <p:extLst>
      <p:ext uri="{BB962C8B-B14F-4D97-AF65-F5344CB8AC3E}">
        <p14:creationId xmlns:p14="http://schemas.microsoft.com/office/powerpoint/2010/main" val="3852720994"/>
      </p:ext>
    </p:extLst>
  </p:cSld>
  <p:clrMapOvr>
    <a:masterClrMapping/>
  </p:clrMapOvr>
  <mc:AlternateContent xmlns:mc="http://schemas.openxmlformats.org/markup-compatibility/2006" xmlns:p14="http://schemas.microsoft.com/office/powerpoint/2010/main">
    <mc:Choice Requires="p14">
      <p:transition spd="slow" p14:dur="1500">
        <p:split orient="vert" dir="in"/>
      </p:transition>
    </mc:Choice>
    <mc:Fallback xmlns="">
      <p:transition spd="slow">
        <p:split orient="vert" dir="in"/>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300" fill="hold"/>
                                        <p:tgtEl>
                                          <p:spTgt spid="2"/>
                                        </p:tgtEl>
                                        <p:attrNameLst>
                                          <p:attrName>ppt_w</p:attrName>
                                        </p:attrNameLst>
                                      </p:cBhvr>
                                      <p:tavLst>
                                        <p:tav tm="0">
                                          <p:val>
                                            <p:fltVal val="0"/>
                                          </p:val>
                                        </p:tav>
                                        <p:tav tm="100000">
                                          <p:val>
                                            <p:strVal val="#ppt_w"/>
                                          </p:val>
                                        </p:tav>
                                      </p:tavLst>
                                    </p:anim>
                                    <p:anim calcmode="lin" valueType="num">
                                      <p:cBhvr>
                                        <p:cTn id="8" dur="300" fill="hold"/>
                                        <p:tgtEl>
                                          <p:spTgt spid="2"/>
                                        </p:tgtEl>
                                        <p:attrNameLst>
                                          <p:attrName>ppt_h</p:attrName>
                                        </p:attrNameLst>
                                      </p:cBhvr>
                                      <p:tavLst>
                                        <p:tav tm="0">
                                          <p:val>
                                            <p:fltVal val="0"/>
                                          </p:val>
                                        </p:tav>
                                        <p:tav tm="100000">
                                          <p:val>
                                            <p:strVal val="#ppt_h"/>
                                          </p:val>
                                        </p:tav>
                                      </p:tavLst>
                                    </p:anim>
                                    <p:animEffect transition="in" filter="fade">
                                      <p:cBhvr>
                                        <p:cTn id="9" dur="300"/>
                                        <p:tgtEl>
                                          <p:spTgt spid="2"/>
                                        </p:tgtEl>
                                      </p:cBhvr>
                                    </p:animEffect>
                                  </p:childTnLst>
                                </p:cTn>
                              </p:par>
                            </p:childTnLst>
                          </p:cTn>
                        </p:par>
                        <p:par>
                          <p:cTn id="10" fill="hold">
                            <p:stCondLst>
                              <p:cond delay="300"/>
                            </p:stCondLst>
                            <p:childTnLst>
                              <p:par>
                                <p:cTn id="11" presetID="22" presetClass="entr" presetSubtype="2" fill="hold" grpId="0" nodeType="after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wipe(right)">
                                      <p:cBhvr>
                                        <p:cTn id="13" dur="500"/>
                                        <p:tgtEl>
                                          <p:spTgt spid="11"/>
                                        </p:tgtEl>
                                      </p:cBhvr>
                                    </p:animEffect>
                                  </p:childTnLst>
                                </p:cTn>
                              </p:par>
                              <p:par>
                                <p:cTn id="14" presetID="22" presetClass="entr" presetSubtype="2" fill="hold" grpId="0"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wipe(right)">
                                      <p:cBhvr>
                                        <p:cTn id="16" dur="500"/>
                                        <p:tgtEl>
                                          <p:spTgt spid="12"/>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wipe(left)">
                                      <p:cBhvr>
                                        <p:cTn id="19" dur="500"/>
                                        <p:tgtEl>
                                          <p:spTgt spid="13"/>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wipe(left)">
                                      <p:cBhvr>
                                        <p:cTn id="22" dur="500"/>
                                        <p:tgtEl>
                                          <p:spTgt spid="14"/>
                                        </p:tgtEl>
                                      </p:cBhvr>
                                    </p:animEffect>
                                  </p:childTnLst>
                                </p:cTn>
                              </p:par>
                            </p:childTnLst>
                          </p:cTn>
                        </p:par>
                        <p:par>
                          <p:cTn id="23" fill="hold">
                            <p:stCondLst>
                              <p:cond delay="800"/>
                            </p:stCondLst>
                            <p:childTnLst>
                              <p:par>
                                <p:cTn id="24" presetID="41" presetClass="entr" presetSubtype="0" fill="hold" grpId="0" nodeType="afterEffect">
                                  <p:stCondLst>
                                    <p:cond delay="0"/>
                                  </p:stCondLst>
                                  <p:childTnLst>
                                    <p:set>
                                      <p:cBhvr>
                                        <p:cTn id="25" dur="1" fill="hold">
                                          <p:stCondLst>
                                            <p:cond delay="0"/>
                                          </p:stCondLst>
                                        </p:cTn>
                                        <p:tgtEl>
                                          <p:spTgt spid="4"/>
                                        </p:tgtEl>
                                        <p:attrNameLst>
                                          <p:attrName>style.visibility</p:attrName>
                                        </p:attrNameLst>
                                      </p:cBhvr>
                                      <p:to>
                                        <p:strVal val="visible"/>
                                      </p:to>
                                    </p:set>
                                    <p:anim calcmode="lin" valueType="num">
                                      <p:cBhvr>
                                        <p:cTn id="26" dur="300" fill="hold"/>
                                        <p:tgtEl>
                                          <p:spTgt spid="4"/>
                                        </p:tgtEl>
                                        <p:attrNameLst>
                                          <p:attrName>ppt_x</p:attrName>
                                        </p:attrNameLst>
                                      </p:cBhvr>
                                      <p:tavLst>
                                        <p:tav tm="0">
                                          <p:val>
                                            <p:strVal val="#ppt_x"/>
                                          </p:val>
                                        </p:tav>
                                        <p:tav tm="50000">
                                          <p:val>
                                            <p:strVal val="#ppt_x+.1"/>
                                          </p:val>
                                        </p:tav>
                                        <p:tav tm="100000">
                                          <p:val>
                                            <p:strVal val="#ppt_x"/>
                                          </p:val>
                                        </p:tav>
                                      </p:tavLst>
                                    </p:anim>
                                    <p:anim calcmode="lin" valueType="num">
                                      <p:cBhvr>
                                        <p:cTn id="27" dur="300" fill="hold"/>
                                        <p:tgtEl>
                                          <p:spTgt spid="4"/>
                                        </p:tgtEl>
                                        <p:attrNameLst>
                                          <p:attrName>ppt_y</p:attrName>
                                        </p:attrNameLst>
                                      </p:cBhvr>
                                      <p:tavLst>
                                        <p:tav tm="0">
                                          <p:val>
                                            <p:strVal val="#ppt_y"/>
                                          </p:val>
                                        </p:tav>
                                        <p:tav tm="100000">
                                          <p:val>
                                            <p:strVal val="#ppt_y"/>
                                          </p:val>
                                        </p:tav>
                                      </p:tavLst>
                                    </p:anim>
                                    <p:anim calcmode="lin" valueType="num">
                                      <p:cBhvr>
                                        <p:cTn id="28" dur="300" fill="hold"/>
                                        <p:tgtEl>
                                          <p:spTgt spid="4"/>
                                        </p:tgtEl>
                                        <p:attrNameLst>
                                          <p:attrName>ppt_h</p:attrName>
                                        </p:attrNameLst>
                                      </p:cBhvr>
                                      <p:tavLst>
                                        <p:tav tm="0">
                                          <p:val>
                                            <p:strVal val="#ppt_h/10"/>
                                          </p:val>
                                        </p:tav>
                                        <p:tav tm="50000">
                                          <p:val>
                                            <p:strVal val="#ppt_h+.01"/>
                                          </p:val>
                                        </p:tav>
                                        <p:tav tm="100000">
                                          <p:val>
                                            <p:strVal val="#ppt_h"/>
                                          </p:val>
                                        </p:tav>
                                      </p:tavLst>
                                    </p:anim>
                                    <p:anim calcmode="lin" valueType="num">
                                      <p:cBhvr>
                                        <p:cTn id="29" dur="300" fill="hold"/>
                                        <p:tgtEl>
                                          <p:spTgt spid="4"/>
                                        </p:tgtEl>
                                        <p:attrNameLst>
                                          <p:attrName>ppt_w</p:attrName>
                                        </p:attrNameLst>
                                      </p:cBhvr>
                                      <p:tavLst>
                                        <p:tav tm="0">
                                          <p:val>
                                            <p:strVal val="#ppt_w/10"/>
                                          </p:val>
                                        </p:tav>
                                        <p:tav tm="50000">
                                          <p:val>
                                            <p:strVal val="#ppt_w+.01"/>
                                          </p:val>
                                        </p:tav>
                                        <p:tav tm="100000">
                                          <p:val>
                                            <p:strVal val="#ppt_w"/>
                                          </p:val>
                                        </p:tav>
                                      </p:tavLst>
                                    </p:anim>
                                    <p:animEffect transition="in" filter="fade">
                                      <p:cBhvr>
                                        <p:cTn id="30" dur="300" tmFilter="0,0; .5, 1; 1, 1"/>
                                        <p:tgtEl>
                                          <p:spTgt spid="4"/>
                                        </p:tgtEl>
                                      </p:cBhvr>
                                    </p:animEffect>
                                  </p:childTnLst>
                                </p:cTn>
                              </p:par>
                            </p:childTnLst>
                          </p:cTn>
                        </p:par>
                        <p:par>
                          <p:cTn id="31" fill="hold">
                            <p:stCondLst>
                              <p:cond delay="1100"/>
                            </p:stCondLst>
                            <p:childTnLst>
                              <p:par>
                                <p:cTn id="32" presetID="41" presetClass="entr" presetSubtype="0" fill="hold" grpId="0" nodeType="afterEffect">
                                  <p:stCondLst>
                                    <p:cond delay="0"/>
                                  </p:stCondLst>
                                  <p:childTnLst>
                                    <p:set>
                                      <p:cBhvr>
                                        <p:cTn id="33" dur="1" fill="hold">
                                          <p:stCondLst>
                                            <p:cond delay="0"/>
                                          </p:stCondLst>
                                        </p:cTn>
                                        <p:tgtEl>
                                          <p:spTgt spid="7"/>
                                        </p:tgtEl>
                                        <p:attrNameLst>
                                          <p:attrName>style.visibility</p:attrName>
                                        </p:attrNameLst>
                                      </p:cBhvr>
                                      <p:to>
                                        <p:strVal val="visible"/>
                                      </p:to>
                                    </p:set>
                                    <p:anim calcmode="lin" valueType="num">
                                      <p:cBhvr>
                                        <p:cTn id="34" dur="300" fill="hold"/>
                                        <p:tgtEl>
                                          <p:spTgt spid="7"/>
                                        </p:tgtEl>
                                        <p:attrNameLst>
                                          <p:attrName>ppt_x</p:attrName>
                                        </p:attrNameLst>
                                      </p:cBhvr>
                                      <p:tavLst>
                                        <p:tav tm="0">
                                          <p:val>
                                            <p:strVal val="#ppt_x"/>
                                          </p:val>
                                        </p:tav>
                                        <p:tav tm="50000">
                                          <p:val>
                                            <p:strVal val="#ppt_x+.1"/>
                                          </p:val>
                                        </p:tav>
                                        <p:tav tm="100000">
                                          <p:val>
                                            <p:strVal val="#ppt_x"/>
                                          </p:val>
                                        </p:tav>
                                      </p:tavLst>
                                    </p:anim>
                                    <p:anim calcmode="lin" valueType="num">
                                      <p:cBhvr>
                                        <p:cTn id="35" dur="300" fill="hold"/>
                                        <p:tgtEl>
                                          <p:spTgt spid="7"/>
                                        </p:tgtEl>
                                        <p:attrNameLst>
                                          <p:attrName>ppt_y</p:attrName>
                                        </p:attrNameLst>
                                      </p:cBhvr>
                                      <p:tavLst>
                                        <p:tav tm="0">
                                          <p:val>
                                            <p:strVal val="#ppt_y"/>
                                          </p:val>
                                        </p:tav>
                                        <p:tav tm="100000">
                                          <p:val>
                                            <p:strVal val="#ppt_y"/>
                                          </p:val>
                                        </p:tav>
                                      </p:tavLst>
                                    </p:anim>
                                    <p:anim calcmode="lin" valueType="num">
                                      <p:cBhvr>
                                        <p:cTn id="36" dur="300" fill="hold"/>
                                        <p:tgtEl>
                                          <p:spTgt spid="7"/>
                                        </p:tgtEl>
                                        <p:attrNameLst>
                                          <p:attrName>ppt_h</p:attrName>
                                        </p:attrNameLst>
                                      </p:cBhvr>
                                      <p:tavLst>
                                        <p:tav tm="0">
                                          <p:val>
                                            <p:strVal val="#ppt_h/10"/>
                                          </p:val>
                                        </p:tav>
                                        <p:tav tm="50000">
                                          <p:val>
                                            <p:strVal val="#ppt_h+.01"/>
                                          </p:val>
                                        </p:tav>
                                        <p:tav tm="100000">
                                          <p:val>
                                            <p:strVal val="#ppt_h"/>
                                          </p:val>
                                        </p:tav>
                                      </p:tavLst>
                                    </p:anim>
                                    <p:anim calcmode="lin" valueType="num">
                                      <p:cBhvr>
                                        <p:cTn id="37" dur="300" fill="hold"/>
                                        <p:tgtEl>
                                          <p:spTgt spid="7"/>
                                        </p:tgtEl>
                                        <p:attrNameLst>
                                          <p:attrName>ppt_w</p:attrName>
                                        </p:attrNameLst>
                                      </p:cBhvr>
                                      <p:tavLst>
                                        <p:tav tm="0">
                                          <p:val>
                                            <p:strVal val="#ppt_w/10"/>
                                          </p:val>
                                        </p:tav>
                                        <p:tav tm="50000">
                                          <p:val>
                                            <p:strVal val="#ppt_w+.01"/>
                                          </p:val>
                                        </p:tav>
                                        <p:tav tm="100000">
                                          <p:val>
                                            <p:strVal val="#ppt_w"/>
                                          </p:val>
                                        </p:tav>
                                      </p:tavLst>
                                    </p:anim>
                                    <p:animEffect transition="in" filter="fade">
                                      <p:cBhvr>
                                        <p:cTn id="38" dur="300" tmFilter="0,0; .5, 1; 1, 1"/>
                                        <p:tgtEl>
                                          <p:spTgt spid="7"/>
                                        </p:tgtEl>
                                      </p:cBhvr>
                                    </p:animEffect>
                                  </p:childTnLst>
                                </p:cTn>
                              </p:par>
                            </p:childTnLst>
                          </p:cTn>
                        </p:par>
                        <p:par>
                          <p:cTn id="39" fill="hold">
                            <p:stCondLst>
                              <p:cond delay="1400"/>
                            </p:stCondLst>
                            <p:childTnLst>
                              <p:par>
                                <p:cTn id="40" presetID="41" presetClass="entr" presetSubtype="0" fill="hold" grpId="0" nodeType="afterEffect">
                                  <p:stCondLst>
                                    <p:cond delay="0"/>
                                  </p:stCondLst>
                                  <p:childTnLst>
                                    <p:set>
                                      <p:cBhvr>
                                        <p:cTn id="41" dur="1" fill="hold">
                                          <p:stCondLst>
                                            <p:cond delay="0"/>
                                          </p:stCondLst>
                                        </p:cTn>
                                        <p:tgtEl>
                                          <p:spTgt spid="6"/>
                                        </p:tgtEl>
                                        <p:attrNameLst>
                                          <p:attrName>style.visibility</p:attrName>
                                        </p:attrNameLst>
                                      </p:cBhvr>
                                      <p:to>
                                        <p:strVal val="visible"/>
                                      </p:to>
                                    </p:set>
                                    <p:anim calcmode="lin" valueType="num">
                                      <p:cBhvr>
                                        <p:cTn id="42" dur="300" fill="hold"/>
                                        <p:tgtEl>
                                          <p:spTgt spid="6"/>
                                        </p:tgtEl>
                                        <p:attrNameLst>
                                          <p:attrName>ppt_x</p:attrName>
                                        </p:attrNameLst>
                                      </p:cBhvr>
                                      <p:tavLst>
                                        <p:tav tm="0">
                                          <p:val>
                                            <p:strVal val="#ppt_x"/>
                                          </p:val>
                                        </p:tav>
                                        <p:tav tm="50000">
                                          <p:val>
                                            <p:strVal val="#ppt_x+.1"/>
                                          </p:val>
                                        </p:tav>
                                        <p:tav tm="100000">
                                          <p:val>
                                            <p:strVal val="#ppt_x"/>
                                          </p:val>
                                        </p:tav>
                                      </p:tavLst>
                                    </p:anim>
                                    <p:anim calcmode="lin" valueType="num">
                                      <p:cBhvr>
                                        <p:cTn id="43" dur="300" fill="hold"/>
                                        <p:tgtEl>
                                          <p:spTgt spid="6"/>
                                        </p:tgtEl>
                                        <p:attrNameLst>
                                          <p:attrName>ppt_y</p:attrName>
                                        </p:attrNameLst>
                                      </p:cBhvr>
                                      <p:tavLst>
                                        <p:tav tm="0">
                                          <p:val>
                                            <p:strVal val="#ppt_y"/>
                                          </p:val>
                                        </p:tav>
                                        <p:tav tm="100000">
                                          <p:val>
                                            <p:strVal val="#ppt_y"/>
                                          </p:val>
                                        </p:tav>
                                      </p:tavLst>
                                    </p:anim>
                                    <p:anim calcmode="lin" valueType="num">
                                      <p:cBhvr>
                                        <p:cTn id="44" dur="300" fill="hold"/>
                                        <p:tgtEl>
                                          <p:spTgt spid="6"/>
                                        </p:tgtEl>
                                        <p:attrNameLst>
                                          <p:attrName>ppt_h</p:attrName>
                                        </p:attrNameLst>
                                      </p:cBhvr>
                                      <p:tavLst>
                                        <p:tav tm="0">
                                          <p:val>
                                            <p:strVal val="#ppt_h/10"/>
                                          </p:val>
                                        </p:tav>
                                        <p:tav tm="50000">
                                          <p:val>
                                            <p:strVal val="#ppt_h+.01"/>
                                          </p:val>
                                        </p:tav>
                                        <p:tav tm="100000">
                                          <p:val>
                                            <p:strVal val="#ppt_h"/>
                                          </p:val>
                                        </p:tav>
                                      </p:tavLst>
                                    </p:anim>
                                    <p:anim calcmode="lin" valueType="num">
                                      <p:cBhvr>
                                        <p:cTn id="45" dur="300" fill="hold"/>
                                        <p:tgtEl>
                                          <p:spTgt spid="6"/>
                                        </p:tgtEl>
                                        <p:attrNameLst>
                                          <p:attrName>ppt_w</p:attrName>
                                        </p:attrNameLst>
                                      </p:cBhvr>
                                      <p:tavLst>
                                        <p:tav tm="0">
                                          <p:val>
                                            <p:strVal val="#ppt_w/10"/>
                                          </p:val>
                                        </p:tav>
                                        <p:tav tm="50000">
                                          <p:val>
                                            <p:strVal val="#ppt_w+.01"/>
                                          </p:val>
                                        </p:tav>
                                        <p:tav tm="100000">
                                          <p:val>
                                            <p:strVal val="#ppt_w"/>
                                          </p:val>
                                        </p:tav>
                                      </p:tavLst>
                                    </p:anim>
                                    <p:animEffect transition="in" filter="fade">
                                      <p:cBhvr>
                                        <p:cTn id="46" dur="300" tmFilter="0,0; .5, 1; 1, 1"/>
                                        <p:tgtEl>
                                          <p:spTgt spid="6"/>
                                        </p:tgtEl>
                                      </p:cBhvr>
                                    </p:animEffect>
                                  </p:childTnLst>
                                </p:cTn>
                              </p:par>
                            </p:childTnLst>
                          </p:cTn>
                        </p:par>
                        <p:par>
                          <p:cTn id="47" fill="hold">
                            <p:stCondLst>
                              <p:cond delay="1700"/>
                            </p:stCondLst>
                            <p:childTnLst>
                              <p:par>
                                <p:cTn id="48" presetID="41" presetClass="entr" presetSubtype="0" fill="hold" grpId="0" nodeType="afterEffect">
                                  <p:stCondLst>
                                    <p:cond delay="0"/>
                                  </p:stCondLst>
                                  <p:childTnLst>
                                    <p:set>
                                      <p:cBhvr>
                                        <p:cTn id="49" dur="1" fill="hold">
                                          <p:stCondLst>
                                            <p:cond delay="0"/>
                                          </p:stCondLst>
                                        </p:cTn>
                                        <p:tgtEl>
                                          <p:spTgt spid="8"/>
                                        </p:tgtEl>
                                        <p:attrNameLst>
                                          <p:attrName>style.visibility</p:attrName>
                                        </p:attrNameLst>
                                      </p:cBhvr>
                                      <p:to>
                                        <p:strVal val="visible"/>
                                      </p:to>
                                    </p:set>
                                    <p:anim calcmode="lin" valueType="num">
                                      <p:cBhvr>
                                        <p:cTn id="50" dur="300" fill="hold"/>
                                        <p:tgtEl>
                                          <p:spTgt spid="8"/>
                                        </p:tgtEl>
                                        <p:attrNameLst>
                                          <p:attrName>ppt_x</p:attrName>
                                        </p:attrNameLst>
                                      </p:cBhvr>
                                      <p:tavLst>
                                        <p:tav tm="0">
                                          <p:val>
                                            <p:strVal val="#ppt_x"/>
                                          </p:val>
                                        </p:tav>
                                        <p:tav tm="50000">
                                          <p:val>
                                            <p:strVal val="#ppt_x+.1"/>
                                          </p:val>
                                        </p:tav>
                                        <p:tav tm="100000">
                                          <p:val>
                                            <p:strVal val="#ppt_x"/>
                                          </p:val>
                                        </p:tav>
                                      </p:tavLst>
                                    </p:anim>
                                    <p:anim calcmode="lin" valueType="num">
                                      <p:cBhvr>
                                        <p:cTn id="51" dur="300" fill="hold"/>
                                        <p:tgtEl>
                                          <p:spTgt spid="8"/>
                                        </p:tgtEl>
                                        <p:attrNameLst>
                                          <p:attrName>ppt_y</p:attrName>
                                        </p:attrNameLst>
                                      </p:cBhvr>
                                      <p:tavLst>
                                        <p:tav tm="0">
                                          <p:val>
                                            <p:strVal val="#ppt_y"/>
                                          </p:val>
                                        </p:tav>
                                        <p:tav tm="100000">
                                          <p:val>
                                            <p:strVal val="#ppt_y"/>
                                          </p:val>
                                        </p:tav>
                                      </p:tavLst>
                                    </p:anim>
                                    <p:anim calcmode="lin" valueType="num">
                                      <p:cBhvr>
                                        <p:cTn id="52" dur="300" fill="hold"/>
                                        <p:tgtEl>
                                          <p:spTgt spid="8"/>
                                        </p:tgtEl>
                                        <p:attrNameLst>
                                          <p:attrName>ppt_h</p:attrName>
                                        </p:attrNameLst>
                                      </p:cBhvr>
                                      <p:tavLst>
                                        <p:tav tm="0">
                                          <p:val>
                                            <p:strVal val="#ppt_h/10"/>
                                          </p:val>
                                        </p:tav>
                                        <p:tav tm="50000">
                                          <p:val>
                                            <p:strVal val="#ppt_h+.01"/>
                                          </p:val>
                                        </p:tav>
                                        <p:tav tm="100000">
                                          <p:val>
                                            <p:strVal val="#ppt_h"/>
                                          </p:val>
                                        </p:tav>
                                      </p:tavLst>
                                    </p:anim>
                                    <p:anim calcmode="lin" valueType="num">
                                      <p:cBhvr>
                                        <p:cTn id="53" dur="300" fill="hold"/>
                                        <p:tgtEl>
                                          <p:spTgt spid="8"/>
                                        </p:tgtEl>
                                        <p:attrNameLst>
                                          <p:attrName>ppt_w</p:attrName>
                                        </p:attrNameLst>
                                      </p:cBhvr>
                                      <p:tavLst>
                                        <p:tav tm="0">
                                          <p:val>
                                            <p:strVal val="#ppt_w/10"/>
                                          </p:val>
                                        </p:tav>
                                        <p:tav tm="50000">
                                          <p:val>
                                            <p:strVal val="#ppt_w+.01"/>
                                          </p:val>
                                        </p:tav>
                                        <p:tav tm="100000">
                                          <p:val>
                                            <p:strVal val="#ppt_w"/>
                                          </p:val>
                                        </p:tav>
                                      </p:tavLst>
                                    </p:anim>
                                    <p:animEffect transition="in" filter="fade">
                                      <p:cBhvr>
                                        <p:cTn id="54" dur="300" tmFilter="0,0; .5, 1; 1, 1"/>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p:bldP spid="6" grpId="0"/>
      <p:bldP spid="7" grpId="0"/>
      <p:bldP spid="8" grpId="0"/>
      <p:bldP spid="11" grpId="0" animBg="1"/>
      <p:bldP spid="12" grpId="0" animBg="1"/>
      <p:bldP spid="13" grpId="0" animBg="1"/>
      <p:bldP spid="1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a:extLst>
              <a:ext uri="{FF2B5EF4-FFF2-40B4-BE49-F238E27FC236}">
                <a16:creationId xmlns:a16="http://schemas.microsoft.com/office/drawing/2014/main" id="{81F75842-04D8-9853-9A24-F68EC3EF4607}"/>
              </a:ext>
            </a:extLst>
          </p:cNvPr>
          <p:cNvGrpSpPr/>
          <p:nvPr/>
        </p:nvGrpSpPr>
        <p:grpSpPr>
          <a:xfrm>
            <a:off x="238957" y="-3603952"/>
            <a:ext cx="11789919" cy="10524766"/>
            <a:chOff x="238957" y="-3603952"/>
            <a:chExt cx="11789919" cy="10524766"/>
          </a:xfrm>
        </p:grpSpPr>
        <p:pic>
          <p:nvPicPr>
            <p:cNvPr id="51" name="Picture 50" descr="66745246d1a910965bb48ee1.jpg"/>
            <p:cNvPicPr>
              <a:picLocks noChangeAspect="1"/>
            </p:cNvPicPr>
            <p:nvPr/>
          </p:nvPicPr>
          <p:blipFill>
            <a:blip r:embed="rId5"/>
            <a:stretch>
              <a:fillRect/>
            </a:stretch>
          </p:blipFill>
          <p:spPr>
            <a:xfrm>
              <a:off x="322375" y="-3603952"/>
              <a:ext cx="11554834" cy="7221771"/>
            </a:xfrm>
            <a:prstGeom prst="rect">
              <a:avLst/>
            </a:prstGeom>
          </p:spPr>
        </p:pic>
        <p:sp>
          <p:nvSpPr>
            <p:cNvPr id="15" name="淘宝-想搞设计PPT(倒卖必究)-15">
              <a:extLst>
                <a:ext uri="{FF2B5EF4-FFF2-40B4-BE49-F238E27FC236}">
                  <a16:creationId xmlns:a16="http://schemas.microsoft.com/office/drawing/2014/main" id="{F8CEA933-4E07-C03F-ED92-1E4403C2C1AF}"/>
                </a:ext>
              </a:extLst>
            </p:cNvPr>
            <p:cNvSpPr/>
            <p:nvPr/>
          </p:nvSpPr>
          <p:spPr>
            <a:xfrm>
              <a:off x="238957" y="2996514"/>
              <a:ext cx="11714086" cy="39243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16" name="淘宝-想搞设计PPT(倒卖必究)-16">
              <a:extLst>
                <a:ext uri="{FF2B5EF4-FFF2-40B4-BE49-F238E27FC236}">
                  <a16:creationId xmlns:a16="http://schemas.microsoft.com/office/drawing/2014/main" id="{2C6479C6-1E84-21CB-B28C-B03C4694058C}"/>
                </a:ext>
              </a:extLst>
            </p:cNvPr>
            <p:cNvSpPr/>
            <p:nvPr/>
          </p:nvSpPr>
          <p:spPr>
            <a:xfrm>
              <a:off x="238957" y="-3598030"/>
              <a:ext cx="11789919" cy="39243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grpSp>
      <p:pic>
        <p:nvPicPr>
          <p:cNvPr id="2" name="淘宝-想搞设计PPT(倒卖必究)-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5049" y="3744687"/>
            <a:ext cx="8383179" cy="1707740"/>
          </a:xfrm>
          <a:prstGeom prst="rect">
            <a:avLst/>
          </a:prstGeom>
        </p:spPr>
      </p:pic>
      <p:sp>
        <p:nvSpPr>
          <p:cNvPr id="18" name="淘宝-想搞设计PPT(倒卖必究)-18"/>
          <p:cNvSpPr txBox="1"/>
          <p:nvPr/>
        </p:nvSpPr>
        <p:spPr>
          <a:xfrm>
            <a:off x="7824945" y="1733916"/>
            <a:ext cx="3693319" cy="1107996"/>
          </a:xfrm>
          <a:prstGeom prst="rect">
            <a:avLst/>
          </a:prstGeom>
          <a:noFill/>
        </p:spPr>
        <p:txBody>
          <a:bodyPr wrap="none" lIns="0" tIns="0" rIns="0" bIns="0" rtlCol="0">
            <a:spAutoFit/>
          </a:bodyPr>
          <a:lstStyle/>
          <a:p>
            <a:pPr algn="r"/>
            <a:r>
              <a:rPr lang="zh-CN" altLang="en-US" sz="7200" b="1" dirty="0">
                <a:solidFill>
                  <a:schemeClr val="bg1"/>
                </a:solidFill>
                <a:latin typeface="微软雅黑" panose="020B0503020204020204" pitchFamily="34" charset="-122"/>
              </a:rPr>
              <a:t>关键技术</a:t>
            </a:r>
          </a:p>
        </p:txBody>
      </p:sp>
      <p:sp>
        <p:nvSpPr>
          <p:cNvPr id="23" name="淘宝-想搞设计PPT(倒卖必究)-23"/>
          <p:cNvSpPr>
            <a:spLocks/>
          </p:cNvSpPr>
          <p:nvPr/>
        </p:nvSpPr>
        <p:spPr bwMode="auto">
          <a:xfrm>
            <a:off x="323850" y="348201"/>
            <a:ext cx="5053652" cy="2650178"/>
          </a:xfrm>
          <a:custGeom>
            <a:avLst/>
            <a:gdLst>
              <a:gd name="T0" fmla="*/ 2828 w 3974"/>
              <a:gd name="T1" fmla="*/ 0 h 2084"/>
              <a:gd name="T2" fmla="*/ 3974 w 3974"/>
              <a:gd name="T3" fmla="*/ 1268 h 2084"/>
              <a:gd name="T4" fmla="*/ 3234 w 3974"/>
              <a:gd name="T5" fmla="*/ 2084 h 2084"/>
              <a:gd name="T6" fmla="*/ 0 w 3974"/>
              <a:gd name="T7" fmla="*/ 2084 h 2084"/>
              <a:gd name="T8" fmla="*/ 0 w 3974"/>
              <a:gd name="T9" fmla="*/ 0 h 2084"/>
              <a:gd name="T10" fmla="*/ 2828 w 3974"/>
              <a:gd name="T11" fmla="*/ 0 h 2084"/>
            </a:gdLst>
            <a:ahLst/>
            <a:cxnLst>
              <a:cxn ang="0">
                <a:pos x="T0" y="T1"/>
              </a:cxn>
              <a:cxn ang="0">
                <a:pos x="T2" y="T3"/>
              </a:cxn>
              <a:cxn ang="0">
                <a:pos x="T4" y="T5"/>
              </a:cxn>
              <a:cxn ang="0">
                <a:pos x="T6" y="T7"/>
              </a:cxn>
              <a:cxn ang="0">
                <a:pos x="T8" y="T9"/>
              </a:cxn>
              <a:cxn ang="0">
                <a:pos x="T10" y="T11"/>
              </a:cxn>
            </a:cxnLst>
            <a:rect l="0" t="0" r="r" b="b"/>
            <a:pathLst>
              <a:path w="3974" h="2084">
                <a:moveTo>
                  <a:pt x="2828" y="0"/>
                </a:moveTo>
                <a:lnTo>
                  <a:pt x="3974" y="1268"/>
                </a:lnTo>
                <a:lnTo>
                  <a:pt x="3234" y="2084"/>
                </a:lnTo>
                <a:lnTo>
                  <a:pt x="0" y="2084"/>
                </a:lnTo>
                <a:lnTo>
                  <a:pt x="0" y="0"/>
                </a:lnTo>
                <a:lnTo>
                  <a:pt x="2828" y="0"/>
                </a:lnTo>
                <a:close/>
              </a:path>
            </a:pathLst>
          </a:custGeom>
          <a:solidFill>
            <a:srgbClr val="10406B">
              <a:alpha val="89804"/>
            </a:srgbClr>
          </a:solidFill>
          <a:ln>
            <a:noFill/>
          </a:ln>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ndParaRPr>
          </a:p>
        </p:txBody>
      </p:sp>
      <p:sp>
        <p:nvSpPr>
          <p:cNvPr id="24" name="淘宝-想搞设计PPT(倒卖必究)-24"/>
          <p:cNvSpPr>
            <a:spLocks/>
          </p:cNvSpPr>
          <p:nvPr/>
        </p:nvSpPr>
        <p:spPr bwMode="auto">
          <a:xfrm>
            <a:off x="4412297" y="348201"/>
            <a:ext cx="2516653" cy="2650178"/>
          </a:xfrm>
          <a:custGeom>
            <a:avLst/>
            <a:gdLst>
              <a:gd name="T0" fmla="*/ 830 w 1979"/>
              <a:gd name="T1" fmla="*/ 0 h 2084"/>
              <a:gd name="T2" fmla="*/ 1979 w 1979"/>
              <a:gd name="T3" fmla="*/ 1268 h 2084"/>
              <a:gd name="T4" fmla="*/ 1239 w 1979"/>
              <a:gd name="T5" fmla="*/ 2084 h 2084"/>
              <a:gd name="T6" fmla="*/ 407 w 1979"/>
              <a:gd name="T7" fmla="*/ 2084 h 2084"/>
              <a:gd name="T8" fmla="*/ 1147 w 1979"/>
              <a:gd name="T9" fmla="*/ 1268 h 2084"/>
              <a:gd name="T10" fmla="*/ 0 w 1979"/>
              <a:gd name="T11" fmla="*/ 0 h 2084"/>
              <a:gd name="T12" fmla="*/ 830 w 1979"/>
              <a:gd name="T13" fmla="*/ 0 h 2084"/>
            </a:gdLst>
            <a:ahLst/>
            <a:cxnLst>
              <a:cxn ang="0">
                <a:pos x="T0" y="T1"/>
              </a:cxn>
              <a:cxn ang="0">
                <a:pos x="T2" y="T3"/>
              </a:cxn>
              <a:cxn ang="0">
                <a:pos x="T4" y="T5"/>
              </a:cxn>
              <a:cxn ang="0">
                <a:pos x="T6" y="T7"/>
              </a:cxn>
              <a:cxn ang="0">
                <a:pos x="T8" y="T9"/>
              </a:cxn>
              <a:cxn ang="0">
                <a:pos x="T10" y="T11"/>
              </a:cxn>
              <a:cxn ang="0">
                <a:pos x="T12" y="T13"/>
              </a:cxn>
            </a:cxnLst>
            <a:rect l="0" t="0" r="r" b="b"/>
            <a:pathLst>
              <a:path w="1979" h="2084">
                <a:moveTo>
                  <a:pt x="830" y="0"/>
                </a:moveTo>
                <a:lnTo>
                  <a:pt x="1979" y="1268"/>
                </a:lnTo>
                <a:lnTo>
                  <a:pt x="1239" y="2084"/>
                </a:lnTo>
                <a:lnTo>
                  <a:pt x="407" y="2084"/>
                </a:lnTo>
                <a:lnTo>
                  <a:pt x="1147" y="1268"/>
                </a:lnTo>
                <a:lnTo>
                  <a:pt x="0" y="0"/>
                </a:lnTo>
                <a:lnTo>
                  <a:pt x="830" y="0"/>
                </a:lnTo>
                <a:close/>
              </a:path>
            </a:pathLst>
          </a:custGeom>
          <a:solidFill>
            <a:srgbClr val="061828">
              <a:alpha val="20000"/>
            </a:srgbClr>
          </a:solidFill>
          <a:ln>
            <a:noFill/>
          </a:ln>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ndParaRPr>
          </a:p>
        </p:txBody>
      </p:sp>
      <p:sp>
        <p:nvSpPr>
          <p:cNvPr id="34" name="淘宝-想搞设计PPT(倒卖必究)-34"/>
          <p:cNvSpPr txBox="1"/>
          <p:nvPr/>
        </p:nvSpPr>
        <p:spPr>
          <a:xfrm>
            <a:off x="753505" y="686845"/>
            <a:ext cx="4818114" cy="1384995"/>
          </a:xfrm>
          <a:prstGeom prst="rect">
            <a:avLst/>
          </a:prstGeom>
          <a:noFill/>
        </p:spPr>
        <p:txBody>
          <a:bodyPr wrap="none" lIns="0" tIns="0" rIns="0" bIns="0" rtlCol="0" anchor="b">
            <a:spAutoFit/>
          </a:bodyPr>
          <a:lstStyle/>
          <a:p>
            <a:r>
              <a:rPr lang="en-US" altLang="zh-CN" sz="9000" b="1" dirty="0">
                <a:solidFill>
                  <a:schemeClr val="bg1"/>
                </a:solidFill>
                <a:latin typeface="微软雅黑" panose="020B0503020204020204" pitchFamily="34" charset="-122"/>
              </a:rPr>
              <a:t>PART 03</a:t>
            </a:r>
          </a:p>
        </p:txBody>
      </p:sp>
      <p:sp>
        <p:nvSpPr>
          <p:cNvPr id="35" name="淘宝-想搞设计PPT(倒卖必究)-35"/>
          <p:cNvSpPr txBox="1"/>
          <p:nvPr/>
        </p:nvSpPr>
        <p:spPr>
          <a:xfrm>
            <a:off x="753505" y="1954516"/>
            <a:ext cx="3092193" cy="738664"/>
          </a:xfrm>
          <a:prstGeom prst="rect">
            <a:avLst/>
          </a:prstGeom>
          <a:noFill/>
        </p:spPr>
        <p:txBody>
          <a:bodyPr wrap="none" lIns="0" tIns="0" rIns="0" bIns="0" rtlCol="0" anchor="ctr">
            <a:spAutoFit/>
          </a:bodyPr>
          <a:lstStyle/>
          <a:p>
            <a:r>
              <a:rPr lang="en-US" altLang="zh-CN" sz="4800" b="1" dirty="0">
                <a:solidFill>
                  <a:srgbClr val="FAFAFA"/>
                </a:solidFill>
                <a:latin typeface="微软雅黑" panose="020B0503020204020204" pitchFamily="34" charset="-122"/>
              </a:rPr>
              <a:t>BUSINESS</a:t>
            </a:r>
            <a:endParaRPr lang="zh-CN" altLang="en-US" sz="4800" b="1" dirty="0">
              <a:solidFill>
                <a:srgbClr val="FAFAFA"/>
              </a:solidFill>
              <a:latin typeface="微软雅黑" panose="020B0503020204020204" pitchFamily="34" charset="-122"/>
            </a:endParaRPr>
          </a:p>
        </p:txBody>
      </p:sp>
      <p:sp>
        <p:nvSpPr>
          <p:cNvPr id="40" name="淘宝-想搞设计PPT(倒卖必究)-40"/>
          <p:cNvSpPr txBox="1"/>
          <p:nvPr/>
        </p:nvSpPr>
        <p:spPr>
          <a:xfrm>
            <a:off x="6869998" y="5507261"/>
            <a:ext cx="4816702" cy="559512"/>
          </a:xfrm>
          <a:prstGeom prst="rect">
            <a:avLst/>
          </a:prstGeom>
          <a:noFill/>
        </p:spPr>
        <p:txBody>
          <a:bodyPr wrap="square" lIns="0" tIns="0" rIns="0" bIns="0" rtlCol="0">
            <a:spAutoFit/>
          </a:bodyPr>
          <a:lstStyle/>
          <a:p>
            <a:pPr algn="r">
              <a:lnSpc>
                <a:spcPts val="1500"/>
              </a:lnSpc>
            </a:pPr>
            <a:r>
              <a:rPr lang="en-US" altLang="zh-CN" sz="1000" dirty="0">
                <a:solidFill>
                  <a:schemeClr val="bg1">
                    <a:lumMod val="65000"/>
                  </a:schemeClr>
                </a:solidFill>
                <a:latin typeface="微软雅黑" panose="020B0503020204020204" pitchFamily="34" charset="-122"/>
                <a:ea typeface="思源黑体 CN ExtraLight" panose="020B0200000000000000" pitchFamily="34" charset="-122"/>
              </a:rPr>
              <a:t>It is a focus on doing the demo studio founded by NIC and continue to improve, has been to insist on the presentation pleasurable field, do not follow the herd is presented to you a different presentation style.</a:t>
            </a:r>
          </a:p>
        </p:txBody>
      </p:sp>
    </p:spTree>
    <p:extLst>
      <p:ext uri="{BB962C8B-B14F-4D97-AF65-F5344CB8AC3E}">
        <p14:creationId xmlns:p14="http://schemas.microsoft.com/office/powerpoint/2010/main" val="406324205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1000" fill="hold"/>
                                        <p:tgtEl>
                                          <p:spTgt spid="23"/>
                                        </p:tgtEl>
                                        <p:attrNameLst>
                                          <p:attrName>ppt_x</p:attrName>
                                        </p:attrNameLst>
                                      </p:cBhvr>
                                      <p:tavLst>
                                        <p:tav tm="0">
                                          <p:val>
                                            <p:strVal val="0-#ppt_w/2"/>
                                          </p:val>
                                        </p:tav>
                                        <p:tav tm="100000">
                                          <p:val>
                                            <p:strVal val="#ppt_x"/>
                                          </p:val>
                                        </p:tav>
                                      </p:tavLst>
                                    </p:anim>
                                    <p:anim calcmode="lin" valueType="num">
                                      <p:cBhvr additive="base">
                                        <p:cTn id="8" dur="1000" fill="hold"/>
                                        <p:tgtEl>
                                          <p:spTgt spid="23"/>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0"/>
                                  </p:stCondLst>
                                  <p:childTnLst>
                                    <p:set>
                                      <p:cBhvr>
                                        <p:cTn id="10" dur="1" fill="hold">
                                          <p:stCondLst>
                                            <p:cond delay="0"/>
                                          </p:stCondLst>
                                        </p:cTn>
                                        <p:tgtEl>
                                          <p:spTgt spid="24"/>
                                        </p:tgtEl>
                                        <p:attrNameLst>
                                          <p:attrName>style.visibility</p:attrName>
                                        </p:attrNameLst>
                                      </p:cBhvr>
                                      <p:to>
                                        <p:strVal val="visible"/>
                                      </p:to>
                                    </p:set>
                                    <p:anim calcmode="lin" valueType="num">
                                      <p:cBhvr additive="base">
                                        <p:cTn id="11" dur="1000" fill="hold"/>
                                        <p:tgtEl>
                                          <p:spTgt spid="24"/>
                                        </p:tgtEl>
                                        <p:attrNameLst>
                                          <p:attrName>ppt_x</p:attrName>
                                        </p:attrNameLst>
                                      </p:cBhvr>
                                      <p:tavLst>
                                        <p:tav tm="0">
                                          <p:val>
                                            <p:strVal val="0-#ppt_w/2"/>
                                          </p:val>
                                        </p:tav>
                                        <p:tav tm="100000">
                                          <p:val>
                                            <p:strVal val="#ppt_x"/>
                                          </p:val>
                                        </p:tav>
                                      </p:tavLst>
                                    </p:anim>
                                    <p:anim calcmode="lin" valueType="num">
                                      <p:cBhvr additive="base">
                                        <p:cTn id="12" dur="1000" fill="hold"/>
                                        <p:tgtEl>
                                          <p:spTgt spid="24"/>
                                        </p:tgtEl>
                                        <p:attrNameLst>
                                          <p:attrName>ppt_y</p:attrName>
                                        </p:attrNameLst>
                                      </p:cBhvr>
                                      <p:tavLst>
                                        <p:tav tm="0">
                                          <p:val>
                                            <p:strVal val="#ppt_y"/>
                                          </p:val>
                                        </p:tav>
                                        <p:tav tm="100000">
                                          <p:val>
                                            <p:strVal val="#ppt_y"/>
                                          </p:val>
                                        </p:tav>
                                      </p:tavLst>
                                    </p:anim>
                                  </p:childTnLst>
                                </p:cTn>
                              </p:par>
                              <p:par>
                                <p:cTn id="13" presetID="22" presetClass="entr" presetSubtype="4"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wipe(down)">
                                      <p:cBhvr>
                                        <p:cTn id="15" dur="500"/>
                                        <p:tgtEl>
                                          <p:spTgt spid="18"/>
                                        </p:tgtEl>
                                      </p:cBhvr>
                                    </p:animEffect>
                                  </p:childTnLst>
                                </p:cTn>
                              </p:par>
                            </p:childTnLst>
                          </p:cTn>
                        </p:par>
                        <p:par>
                          <p:cTn id="16" fill="hold">
                            <p:stCondLst>
                              <p:cond delay="1000"/>
                            </p:stCondLst>
                            <p:childTnLst>
                              <p:par>
                                <p:cTn id="17" presetID="41" presetClass="entr" presetSubtype="0" fill="hold" grpId="0" nodeType="afterEffect">
                                  <p:stCondLst>
                                    <p:cond delay="0"/>
                                  </p:stCondLst>
                                  <p:iterate type="lt">
                                    <p:tmPct val="10000"/>
                                  </p:iterate>
                                  <p:childTnLst>
                                    <p:set>
                                      <p:cBhvr>
                                        <p:cTn id="18" dur="1" fill="hold">
                                          <p:stCondLst>
                                            <p:cond delay="0"/>
                                          </p:stCondLst>
                                        </p:cTn>
                                        <p:tgtEl>
                                          <p:spTgt spid="34"/>
                                        </p:tgtEl>
                                        <p:attrNameLst>
                                          <p:attrName>style.visibility</p:attrName>
                                        </p:attrNameLst>
                                      </p:cBhvr>
                                      <p:to>
                                        <p:strVal val="visible"/>
                                      </p:to>
                                    </p:set>
                                    <p:anim calcmode="lin" valueType="num">
                                      <p:cBhvr>
                                        <p:cTn id="19" dur="500" fill="hold"/>
                                        <p:tgtEl>
                                          <p:spTgt spid="34"/>
                                        </p:tgtEl>
                                        <p:attrNameLst>
                                          <p:attrName>ppt_x</p:attrName>
                                        </p:attrNameLst>
                                      </p:cBhvr>
                                      <p:tavLst>
                                        <p:tav tm="0">
                                          <p:val>
                                            <p:strVal val="#ppt_x"/>
                                          </p:val>
                                        </p:tav>
                                        <p:tav tm="50000">
                                          <p:val>
                                            <p:strVal val="#ppt_x+.1"/>
                                          </p:val>
                                        </p:tav>
                                        <p:tav tm="100000">
                                          <p:val>
                                            <p:strVal val="#ppt_x"/>
                                          </p:val>
                                        </p:tav>
                                      </p:tavLst>
                                    </p:anim>
                                    <p:anim calcmode="lin" valueType="num">
                                      <p:cBhvr>
                                        <p:cTn id="20" dur="500" fill="hold"/>
                                        <p:tgtEl>
                                          <p:spTgt spid="34"/>
                                        </p:tgtEl>
                                        <p:attrNameLst>
                                          <p:attrName>ppt_y</p:attrName>
                                        </p:attrNameLst>
                                      </p:cBhvr>
                                      <p:tavLst>
                                        <p:tav tm="0">
                                          <p:val>
                                            <p:strVal val="#ppt_y"/>
                                          </p:val>
                                        </p:tav>
                                        <p:tav tm="100000">
                                          <p:val>
                                            <p:strVal val="#ppt_y"/>
                                          </p:val>
                                        </p:tav>
                                      </p:tavLst>
                                    </p:anim>
                                    <p:anim calcmode="lin" valueType="num">
                                      <p:cBhvr>
                                        <p:cTn id="21" dur="500" fill="hold"/>
                                        <p:tgtEl>
                                          <p:spTgt spid="34"/>
                                        </p:tgtEl>
                                        <p:attrNameLst>
                                          <p:attrName>ppt_h</p:attrName>
                                        </p:attrNameLst>
                                      </p:cBhvr>
                                      <p:tavLst>
                                        <p:tav tm="0">
                                          <p:val>
                                            <p:strVal val="#ppt_h/10"/>
                                          </p:val>
                                        </p:tav>
                                        <p:tav tm="50000">
                                          <p:val>
                                            <p:strVal val="#ppt_h+.01"/>
                                          </p:val>
                                        </p:tav>
                                        <p:tav tm="100000">
                                          <p:val>
                                            <p:strVal val="#ppt_h"/>
                                          </p:val>
                                        </p:tav>
                                      </p:tavLst>
                                    </p:anim>
                                    <p:anim calcmode="lin" valueType="num">
                                      <p:cBhvr>
                                        <p:cTn id="22" dur="500" fill="hold"/>
                                        <p:tgtEl>
                                          <p:spTgt spid="34"/>
                                        </p:tgtEl>
                                        <p:attrNameLst>
                                          <p:attrName>ppt_w</p:attrName>
                                        </p:attrNameLst>
                                      </p:cBhvr>
                                      <p:tavLst>
                                        <p:tav tm="0">
                                          <p:val>
                                            <p:strVal val="#ppt_w/10"/>
                                          </p:val>
                                        </p:tav>
                                        <p:tav tm="50000">
                                          <p:val>
                                            <p:strVal val="#ppt_w+.01"/>
                                          </p:val>
                                        </p:tav>
                                        <p:tav tm="100000">
                                          <p:val>
                                            <p:strVal val="#ppt_w"/>
                                          </p:val>
                                        </p:tav>
                                      </p:tavLst>
                                    </p:anim>
                                    <p:animEffect transition="in" filter="fade">
                                      <p:cBhvr>
                                        <p:cTn id="23" dur="500" tmFilter="0,0; .5, 1; 1, 1"/>
                                        <p:tgtEl>
                                          <p:spTgt spid="34"/>
                                        </p:tgtEl>
                                      </p:cBhvr>
                                    </p:animEffect>
                                  </p:childTnLst>
                                </p:cTn>
                              </p:par>
                              <p:par>
                                <p:cTn id="24" presetID="34" presetClass="emph" presetSubtype="0" fill="hold" grpId="1" nodeType="withEffect">
                                  <p:stCondLst>
                                    <p:cond delay="0"/>
                                  </p:stCondLst>
                                  <p:iterate type="lt">
                                    <p:tmPct val="10000"/>
                                  </p:iterate>
                                  <p:childTnLst>
                                    <p:animMotion origin="layout" path="M 2.70833E-6 2.59259E-6 L 2.70833E-6 -0.11783 " pathEditMode="relative" rAng="0" ptsTypes="AA">
                                      <p:cBhvr>
                                        <p:cTn id="25" dur="250" accel="50000" decel="50000" autoRev="1" fill="hold">
                                          <p:stCondLst>
                                            <p:cond delay="0"/>
                                          </p:stCondLst>
                                        </p:cTn>
                                        <p:tgtEl>
                                          <p:spTgt spid="34"/>
                                        </p:tgtEl>
                                        <p:attrNameLst>
                                          <p:attrName>ppt_x</p:attrName>
                                          <p:attrName>ppt_y</p:attrName>
                                        </p:attrNameLst>
                                      </p:cBhvr>
                                      <p:rCtr x="0" y="-5903"/>
                                    </p:animMotion>
                                    <p:animRot by="1500000">
                                      <p:cBhvr>
                                        <p:cTn id="26" dur="125" fill="hold">
                                          <p:stCondLst>
                                            <p:cond delay="0"/>
                                          </p:stCondLst>
                                        </p:cTn>
                                        <p:tgtEl>
                                          <p:spTgt spid="34"/>
                                        </p:tgtEl>
                                        <p:attrNameLst>
                                          <p:attrName>r</p:attrName>
                                        </p:attrNameLst>
                                      </p:cBhvr>
                                    </p:animRot>
                                    <p:animRot by="-1500000">
                                      <p:cBhvr>
                                        <p:cTn id="27" dur="125" fill="hold">
                                          <p:stCondLst>
                                            <p:cond delay="125"/>
                                          </p:stCondLst>
                                        </p:cTn>
                                        <p:tgtEl>
                                          <p:spTgt spid="34"/>
                                        </p:tgtEl>
                                        <p:attrNameLst>
                                          <p:attrName>r</p:attrName>
                                        </p:attrNameLst>
                                      </p:cBhvr>
                                    </p:animRot>
                                    <p:animRot by="-1500000">
                                      <p:cBhvr>
                                        <p:cTn id="28" dur="125" fill="hold">
                                          <p:stCondLst>
                                            <p:cond delay="250"/>
                                          </p:stCondLst>
                                        </p:cTn>
                                        <p:tgtEl>
                                          <p:spTgt spid="34"/>
                                        </p:tgtEl>
                                        <p:attrNameLst>
                                          <p:attrName>r</p:attrName>
                                        </p:attrNameLst>
                                      </p:cBhvr>
                                    </p:animRot>
                                    <p:animRot by="1500000">
                                      <p:cBhvr>
                                        <p:cTn id="29" dur="125" fill="hold">
                                          <p:stCondLst>
                                            <p:cond delay="375"/>
                                          </p:stCondLst>
                                        </p:cTn>
                                        <p:tgtEl>
                                          <p:spTgt spid="34"/>
                                        </p:tgtEl>
                                        <p:attrNameLst>
                                          <p:attrName>r</p:attrName>
                                        </p:attrNameLst>
                                      </p:cBhvr>
                                    </p:animRot>
                                  </p:childTnLst>
                                </p:cTn>
                              </p:par>
                            </p:childTnLst>
                          </p:cTn>
                        </p:par>
                        <p:par>
                          <p:cTn id="30" fill="hold">
                            <p:stCondLst>
                              <p:cond delay="1750"/>
                            </p:stCondLst>
                            <p:childTnLst>
                              <p:par>
                                <p:cTn id="31" presetID="41" presetClass="entr" presetSubtype="0" fill="hold" grpId="0" nodeType="afterEffect">
                                  <p:stCondLst>
                                    <p:cond delay="0"/>
                                  </p:stCondLst>
                                  <p:iterate type="lt">
                                    <p:tmPct val="10000"/>
                                  </p:iterate>
                                  <p:childTnLst>
                                    <p:set>
                                      <p:cBhvr>
                                        <p:cTn id="32" dur="1" fill="hold">
                                          <p:stCondLst>
                                            <p:cond delay="0"/>
                                          </p:stCondLst>
                                        </p:cTn>
                                        <p:tgtEl>
                                          <p:spTgt spid="35"/>
                                        </p:tgtEl>
                                        <p:attrNameLst>
                                          <p:attrName>style.visibility</p:attrName>
                                        </p:attrNameLst>
                                      </p:cBhvr>
                                      <p:to>
                                        <p:strVal val="visible"/>
                                      </p:to>
                                    </p:set>
                                    <p:anim calcmode="lin" valueType="num">
                                      <p:cBhvr>
                                        <p:cTn id="33" dur="500" fill="hold"/>
                                        <p:tgtEl>
                                          <p:spTgt spid="35"/>
                                        </p:tgtEl>
                                        <p:attrNameLst>
                                          <p:attrName>ppt_x</p:attrName>
                                        </p:attrNameLst>
                                      </p:cBhvr>
                                      <p:tavLst>
                                        <p:tav tm="0">
                                          <p:val>
                                            <p:strVal val="#ppt_x"/>
                                          </p:val>
                                        </p:tav>
                                        <p:tav tm="50000">
                                          <p:val>
                                            <p:strVal val="#ppt_x+.1"/>
                                          </p:val>
                                        </p:tav>
                                        <p:tav tm="100000">
                                          <p:val>
                                            <p:strVal val="#ppt_x"/>
                                          </p:val>
                                        </p:tav>
                                      </p:tavLst>
                                    </p:anim>
                                    <p:anim calcmode="lin" valueType="num">
                                      <p:cBhvr>
                                        <p:cTn id="34" dur="500" fill="hold"/>
                                        <p:tgtEl>
                                          <p:spTgt spid="35"/>
                                        </p:tgtEl>
                                        <p:attrNameLst>
                                          <p:attrName>ppt_y</p:attrName>
                                        </p:attrNameLst>
                                      </p:cBhvr>
                                      <p:tavLst>
                                        <p:tav tm="0">
                                          <p:val>
                                            <p:strVal val="#ppt_y"/>
                                          </p:val>
                                        </p:tav>
                                        <p:tav tm="100000">
                                          <p:val>
                                            <p:strVal val="#ppt_y"/>
                                          </p:val>
                                        </p:tav>
                                      </p:tavLst>
                                    </p:anim>
                                    <p:anim calcmode="lin" valueType="num">
                                      <p:cBhvr>
                                        <p:cTn id="35" dur="500" fill="hold"/>
                                        <p:tgtEl>
                                          <p:spTgt spid="35"/>
                                        </p:tgtEl>
                                        <p:attrNameLst>
                                          <p:attrName>ppt_h</p:attrName>
                                        </p:attrNameLst>
                                      </p:cBhvr>
                                      <p:tavLst>
                                        <p:tav tm="0">
                                          <p:val>
                                            <p:strVal val="#ppt_h/10"/>
                                          </p:val>
                                        </p:tav>
                                        <p:tav tm="50000">
                                          <p:val>
                                            <p:strVal val="#ppt_h+.01"/>
                                          </p:val>
                                        </p:tav>
                                        <p:tav tm="100000">
                                          <p:val>
                                            <p:strVal val="#ppt_h"/>
                                          </p:val>
                                        </p:tav>
                                      </p:tavLst>
                                    </p:anim>
                                    <p:anim calcmode="lin" valueType="num">
                                      <p:cBhvr>
                                        <p:cTn id="36" dur="500" fill="hold"/>
                                        <p:tgtEl>
                                          <p:spTgt spid="35"/>
                                        </p:tgtEl>
                                        <p:attrNameLst>
                                          <p:attrName>ppt_w</p:attrName>
                                        </p:attrNameLst>
                                      </p:cBhvr>
                                      <p:tavLst>
                                        <p:tav tm="0">
                                          <p:val>
                                            <p:strVal val="#ppt_w/10"/>
                                          </p:val>
                                        </p:tav>
                                        <p:tav tm="50000">
                                          <p:val>
                                            <p:strVal val="#ppt_w+.01"/>
                                          </p:val>
                                        </p:tav>
                                        <p:tav tm="100000">
                                          <p:val>
                                            <p:strVal val="#ppt_w"/>
                                          </p:val>
                                        </p:tav>
                                      </p:tavLst>
                                    </p:anim>
                                    <p:animEffect transition="in" filter="fade">
                                      <p:cBhvr>
                                        <p:cTn id="37" dur="500" tmFilter="0,0; .5, 1; 1, 1"/>
                                        <p:tgtEl>
                                          <p:spTgt spid="35"/>
                                        </p:tgtEl>
                                      </p:cBhvr>
                                    </p:animEffect>
                                  </p:childTnLst>
                                </p:cTn>
                              </p:par>
                              <p:par>
                                <p:cTn id="38" presetID="34" presetClass="emph" presetSubtype="0" fill="hold" grpId="1" nodeType="withEffect">
                                  <p:stCondLst>
                                    <p:cond delay="0"/>
                                  </p:stCondLst>
                                  <p:iterate type="lt">
                                    <p:tmPct val="10000"/>
                                  </p:iterate>
                                  <p:childTnLst>
                                    <p:animMotion origin="layout" path="M 3.75E-6 2.59259E-6 L 3.75E-6 -0.11783 " pathEditMode="relative" rAng="0" ptsTypes="AA">
                                      <p:cBhvr>
                                        <p:cTn id="39" dur="250" accel="50000" decel="50000" autoRev="1" fill="hold">
                                          <p:stCondLst>
                                            <p:cond delay="0"/>
                                          </p:stCondLst>
                                        </p:cTn>
                                        <p:tgtEl>
                                          <p:spTgt spid="35"/>
                                        </p:tgtEl>
                                        <p:attrNameLst>
                                          <p:attrName>ppt_x</p:attrName>
                                          <p:attrName>ppt_y</p:attrName>
                                        </p:attrNameLst>
                                      </p:cBhvr>
                                      <p:rCtr x="0" y="-5903"/>
                                    </p:animMotion>
                                    <p:animRot by="1500000">
                                      <p:cBhvr>
                                        <p:cTn id="40" dur="125" fill="hold">
                                          <p:stCondLst>
                                            <p:cond delay="0"/>
                                          </p:stCondLst>
                                        </p:cTn>
                                        <p:tgtEl>
                                          <p:spTgt spid="35"/>
                                        </p:tgtEl>
                                        <p:attrNameLst>
                                          <p:attrName>r</p:attrName>
                                        </p:attrNameLst>
                                      </p:cBhvr>
                                    </p:animRot>
                                    <p:animRot by="-1500000">
                                      <p:cBhvr>
                                        <p:cTn id="41" dur="125" fill="hold">
                                          <p:stCondLst>
                                            <p:cond delay="125"/>
                                          </p:stCondLst>
                                        </p:cTn>
                                        <p:tgtEl>
                                          <p:spTgt spid="35"/>
                                        </p:tgtEl>
                                        <p:attrNameLst>
                                          <p:attrName>r</p:attrName>
                                        </p:attrNameLst>
                                      </p:cBhvr>
                                    </p:animRot>
                                    <p:animRot by="-1500000">
                                      <p:cBhvr>
                                        <p:cTn id="42" dur="125" fill="hold">
                                          <p:stCondLst>
                                            <p:cond delay="250"/>
                                          </p:stCondLst>
                                        </p:cTn>
                                        <p:tgtEl>
                                          <p:spTgt spid="35"/>
                                        </p:tgtEl>
                                        <p:attrNameLst>
                                          <p:attrName>r</p:attrName>
                                        </p:attrNameLst>
                                      </p:cBhvr>
                                    </p:animRot>
                                    <p:animRot by="1500000">
                                      <p:cBhvr>
                                        <p:cTn id="43" dur="125" fill="hold">
                                          <p:stCondLst>
                                            <p:cond delay="375"/>
                                          </p:stCondLst>
                                        </p:cTn>
                                        <p:tgtEl>
                                          <p:spTgt spid="35"/>
                                        </p:tgtEl>
                                        <p:attrNameLst>
                                          <p:attrName>r</p:attrName>
                                        </p:attrNameLst>
                                      </p:cBhvr>
                                    </p:animRot>
                                  </p:childTnLst>
                                </p:cTn>
                              </p:par>
                            </p:childTnLst>
                          </p:cTn>
                        </p:par>
                        <p:par>
                          <p:cTn id="44" fill="hold">
                            <p:stCondLst>
                              <p:cond delay="2600"/>
                            </p:stCondLst>
                            <p:childTnLst>
                              <p:par>
                                <p:cTn id="45" presetID="10" presetClass="entr" presetSubtype="0" fill="hold" grpId="0" nodeType="afterEffect">
                                  <p:stCondLst>
                                    <p:cond delay="0"/>
                                  </p:stCondLst>
                                  <p:childTnLst>
                                    <p:set>
                                      <p:cBhvr>
                                        <p:cTn id="46" dur="1" fill="hold">
                                          <p:stCondLst>
                                            <p:cond delay="0"/>
                                          </p:stCondLst>
                                        </p:cTn>
                                        <p:tgtEl>
                                          <p:spTgt spid="40"/>
                                        </p:tgtEl>
                                        <p:attrNameLst>
                                          <p:attrName>style.visibility</p:attrName>
                                        </p:attrNameLst>
                                      </p:cBhvr>
                                      <p:to>
                                        <p:strVal val="visible"/>
                                      </p:to>
                                    </p:set>
                                    <p:animEffect transition="in" filter="fade">
                                      <p:cBhvr>
                                        <p:cTn id="47" dur="500"/>
                                        <p:tgtEl>
                                          <p:spTgt spid="40"/>
                                        </p:tgtEl>
                                      </p:cBhvr>
                                    </p:animEffect>
                                  </p:childTnLst>
                                </p:cTn>
                              </p:par>
                              <p:par>
                                <p:cTn id="48" presetID="10" presetClass="entr" presetSubtype="0" fill="hold" nodeType="withEffect">
                                  <p:stCondLst>
                                    <p:cond delay="0"/>
                                  </p:stCondLst>
                                  <p:childTnLst>
                                    <p:set>
                                      <p:cBhvr>
                                        <p:cTn id="49" dur="1" fill="hold">
                                          <p:stCondLst>
                                            <p:cond delay="0"/>
                                          </p:stCondLst>
                                        </p:cTn>
                                        <p:tgtEl>
                                          <p:spTgt spid="2"/>
                                        </p:tgtEl>
                                        <p:attrNameLst>
                                          <p:attrName>style.visibility</p:attrName>
                                        </p:attrNameLst>
                                      </p:cBhvr>
                                      <p:to>
                                        <p:strVal val="visible"/>
                                      </p:to>
                                    </p:set>
                                    <p:animEffect transition="in" filter="fade">
                                      <p:cBhvr>
                                        <p:cTn id="5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3" grpId="0" animBg="1"/>
      <p:bldP spid="24" grpId="0" animBg="1"/>
      <p:bldP spid="34" grpId="0"/>
      <p:bldP spid="34" grpId="1"/>
      <p:bldP spid="35" grpId="0"/>
      <p:bldP spid="35" grpId="1"/>
      <p:bldP spid="4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淘宝-想搞设计PPT(倒卖必究)-3"/>
          <p:cNvSpPr/>
          <p:nvPr/>
        </p:nvSpPr>
        <p:spPr>
          <a:xfrm>
            <a:off x="1344612" y="2064742"/>
            <a:ext cx="3951288" cy="1487587"/>
          </a:xfrm>
          <a:prstGeom prst="rect">
            <a:avLst/>
          </a:prstGeom>
        </p:spPr>
        <p:txBody>
          <a:bodyPr wrap="square" lIns="0" tIns="0" rIns="0" bIns="0">
            <a:spAutoFit/>
          </a:bodyPr>
          <a:lstStyle/>
          <a:p>
            <a:pPr algn="just">
              <a:lnSpc>
                <a:spcPts val="1800"/>
              </a:lnSpc>
              <a:spcBef>
                <a:spcPts val="800"/>
              </a:spcBef>
            </a:pPr>
            <a:r>
              <a:rPr lang="zh-CN" altLang="en-US" dirty="0">
                <a:solidFill>
                  <a:schemeClr val="accent2"/>
                </a:solidFill>
                <a:latin typeface="微软雅黑" panose="020B0503020204020204" pitchFamily="34" charset="-122"/>
                <a:cs typeface="+mn-ea"/>
                <a:sym typeface="+mn-lt"/>
              </a:rPr>
              <a:t>填写段落标题</a:t>
            </a:r>
            <a:endParaRPr lang="en-US" dirty="0">
              <a:solidFill>
                <a:schemeClr val="accent2"/>
              </a:solidFill>
              <a:latin typeface="微软雅黑" panose="020B0503020204020204" pitchFamily="34" charset="-122"/>
              <a:cs typeface="+mn-ea"/>
              <a:sym typeface="+mn-lt"/>
            </a:endParaRPr>
          </a:p>
          <a:p>
            <a:pPr algn="just">
              <a:lnSpc>
                <a:spcPts val="1800"/>
              </a:lnSpc>
              <a:spcBef>
                <a:spcPts val="800"/>
              </a:spcBef>
            </a:pPr>
            <a:r>
              <a:rPr lang="zh-CN" altLang="en-US" sz="1100" dirty="0">
                <a:solidFill>
                  <a:schemeClr val="tx1">
                    <a:lumMod val="65000"/>
                    <a:lumOff val="35000"/>
                  </a:schemeClr>
                </a:solidFill>
                <a:latin typeface="微软雅黑" panose="020B0503020204020204" pitchFamily="34" charset="-122"/>
                <a:cs typeface="+mn-ea"/>
                <a:sym typeface="+mn-lt"/>
              </a:rPr>
              <a:t>您的内容打在这里，或者通过复制您的文本后，在此框中选择粘贴，并选择只保留文字。您的内容打在这里，或者通过复制您的文本后，在此框中选择粘贴，并选择只保留文字。您的内容打在这里，或者通过复制您的文本后，在此框中选择粘贴，并选择只保留文字。</a:t>
            </a:r>
          </a:p>
        </p:txBody>
      </p:sp>
      <p:sp>
        <p:nvSpPr>
          <p:cNvPr id="6" name="淘宝-想搞设计PPT(倒卖必究)-6"/>
          <p:cNvSpPr/>
          <p:nvPr/>
        </p:nvSpPr>
        <p:spPr>
          <a:xfrm>
            <a:off x="1344612" y="4152900"/>
            <a:ext cx="1131607" cy="1131607"/>
          </a:xfrm>
          <a:prstGeom prst="ellipse">
            <a:avLst/>
          </a:prstGeom>
          <a:solidFill>
            <a:srgbClr val="1A64A7"/>
          </a:solidFill>
          <a:ln>
            <a:noFill/>
          </a:ln>
          <a:effectLst>
            <a:outerShdw blurRad="381000" dist="152400" dir="2700000" sx="95000" sy="95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zh-CN" altLang="en-US" dirty="0">
                <a:solidFill>
                  <a:srgbClr val="FAFAFA"/>
                </a:solidFill>
                <a:latin typeface="微软雅黑" panose="020B0503020204020204" pitchFamily="34" charset="-122"/>
              </a:rPr>
              <a:t>关键词</a:t>
            </a:r>
          </a:p>
        </p:txBody>
      </p:sp>
      <p:sp>
        <p:nvSpPr>
          <p:cNvPr id="7" name="淘宝-想搞设计PPT(倒卖必究)-7"/>
          <p:cNvSpPr/>
          <p:nvPr/>
        </p:nvSpPr>
        <p:spPr>
          <a:xfrm>
            <a:off x="2754453" y="4152900"/>
            <a:ext cx="1131607" cy="1131607"/>
          </a:xfrm>
          <a:prstGeom prst="ellipse">
            <a:avLst/>
          </a:prstGeom>
          <a:solidFill>
            <a:srgbClr val="1A64A7"/>
          </a:solidFill>
          <a:ln>
            <a:noFill/>
          </a:ln>
          <a:effectLst>
            <a:outerShdw blurRad="381000" dist="152400" dir="2700000" sx="95000" sy="95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zh-CN" altLang="en-US" dirty="0">
                <a:solidFill>
                  <a:srgbClr val="FAFAFA"/>
                </a:solidFill>
                <a:latin typeface="微软雅黑" panose="020B0503020204020204" pitchFamily="34" charset="-122"/>
              </a:rPr>
              <a:t>关键词</a:t>
            </a:r>
          </a:p>
        </p:txBody>
      </p:sp>
      <p:sp>
        <p:nvSpPr>
          <p:cNvPr id="8" name="淘宝-想搞设计PPT(倒卖必究)-8"/>
          <p:cNvSpPr/>
          <p:nvPr/>
        </p:nvSpPr>
        <p:spPr>
          <a:xfrm>
            <a:off x="4164293" y="4152900"/>
            <a:ext cx="1131607" cy="1131607"/>
          </a:xfrm>
          <a:prstGeom prst="ellipse">
            <a:avLst/>
          </a:prstGeom>
          <a:solidFill>
            <a:srgbClr val="1A64A7"/>
          </a:solidFill>
          <a:ln>
            <a:noFill/>
          </a:ln>
          <a:effectLst>
            <a:outerShdw blurRad="381000" dist="152400" dir="2700000" sx="95000" sy="95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zh-CN" altLang="en-US" dirty="0">
                <a:solidFill>
                  <a:srgbClr val="FAFAFA"/>
                </a:solidFill>
                <a:latin typeface="微软雅黑" panose="020B0503020204020204" pitchFamily="34" charset="-122"/>
              </a:rPr>
              <a:t>关键词</a:t>
            </a:r>
          </a:p>
        </p:txBody>
      </p:sp>
      <p:pic>
        <p:nvPicPr>
          <p:cNvPr id="30" name="Picture 29" descr="677d22b86e9b106229962a7f.jpg"/>
          <p:cNvPicPr>
            <a:picLocks noChangeAspect="1"/>
          </p:cNvPicPr>
          <p:nvPr/>
        </p:nvPicPr>
        <p:blipFill>
          <a:blip r:embed="rId5"/>
          <a:stretch>
            <a:fillRect/>
          </a:stretch>
        </p:blipFill>
        <p:spPr>
          <a:xfrm>
            <a:off x="6534301" y="1837762"/>
            <a:ext cx="6063933" cy="3789958"/>
          </a:xfrm>
          <a:prstGeom prst="rect">
            <a:avLst/>
          </a:prstGeom>
        </p:spPr>
      </p:pic>
      <p:sp>
        <p:nvSpPr>
          <p:cNvPr id="13" name="淘宝-想搞设计PPT(倒卖必究)-13">
            <a:extLst>
              <a:ext uri="{FF2B5EF4-FFF2-40B4-BE49-F238E27FC236}">
                <a16:creationId xmlns:a16="http://schemas.microsoft.com/office/drawing/2014/main" id="{B26A7116-840F-31FA-DB6F-7B05F4F64B52}"/>
              </a:ext>
            </a:extLst>
          </p:cNvPr>
          <p:cNvSpPr/>
          <p:nvPr/>
        </p:nvSpPr>
        <p:spPr>
          <a:xfrm>
            <a:off x="0" y="0"/>
            <a:ext cx="2641600" cy="787400"/>
          </a:xfrm>
          <a:prstGeom prst="homePlate">
            <a:avLst/>
          </a:prstGeom>
          <a:solidFill>
            <a:srgbClr val="15548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rgbClr val="FFFFFF"/>
                </a:solidFill>
                <a:latin typeface="微软雅黑" panose="020B0503020204020204" pitchFamily="34" charset="-122"/>
              </a:rPr>
              <a:t>输入标题</a:t>
            </a:r>
          </a:p>
        </p:txBody>
      </p:sp>
      <p:pic>
        <p:nvPicPr>
          <p:cNvPr id="31" name="Picture 30" descr="华中科技大学.png"/>
          <p:cNvPicPr>
            <a:picLocks noChangeAspect="1"/>
          </p:cNvPicPr>
          <p:nvPr/>
        </p:nvPicPr>
        <p:blipFill>
          <a:blip r:embed="rId6"/>
          <a:stretch>
            <a:fillRect/>
          </a:stretch>
        </p:blipFill>
        <p:spPr>
          <a:xfrm>
            <a:off x="9984826" y="113565"/>
            <a:ext cx="1992610" cy="437661"/>
          </a:xfrm>
          <a:prstGeom prst="rect">
            <a:avLst/>
          </a:prstGeom>
        </p:spPr>
      </p:pic>
    </p:spTree>
    <p:extLst>
      <p:ext uri="{BB962C8B-B14F-4D97-AF65-F5344CB8AC3E}">
        <p14:creationId xmlns:p14="http://schemas.microsoft.com/office/powerpoint/2010/main" val="56333855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300" fill="hold"/>
                                        <p:tgtEl>
                                          <p:spTgt spid="3"/>
                                        </p:tgtEl>
                                        <p:attrNameLst>
                                          <p:attrName>ppt_x</p:attrName>
                                        </p:attrNameLst>
                                      </p:cBhvr>
                                      <p:tavLst>
                                        <p:tav tm="0">
                                          <p:val>
                                            <p:strVal val="#ppt_x"/>
                                          </p:val>
                                        </p:tav>
                                        <p:tav tm="50000">
                                          <p:val>
                                            <p:strVal val="#ppt_x+.1"/>
                                          </p:val>
                                        </p:tav>
                                        <p:tav tm="100000">
                                          <p:val>
                                            <p:strVal val="#ppt_x"/>
                                          </p:val>
                                        </p:tav>
                                      </p:tavLst>
                                    </p:anim>
                                    <p:anim calcmode="lin" valueType="num">
                                      <p:cBhvr>
                                        <p:cTn id="8" dur="300" fill="hold"/>
                                        <p:tgtEl>
                                          <p:spTgt spid="3"/>
                                        </p:tgtEl>
                                        <p:attrNameLst>
                                          <p:attrName>ppt_y</p:attrName>
                                        </p:attrNameLst>
                                      </p:cBhvr>
                                      <p:tavLst>
                                        <p:tav tm="0">
                                          <p:val>
                                            <p:strVal val="#ppt_y"/>
                                          </p:val>
                                        </p:tav>
                                        <p:tav tm="100000">
                                          <p:val>
                                            <p:strVal val="#ppt_y"/>
                                          </p:val>
                                        </p:tav>
                                      </p:tavLst>
                                    </p:anim>
                                    <p:anim calcmode="lin" valueType="num">
                                      <p:cBhvr>
                                        <p:cTn id="9" dur="300" fill="hold"/>
                                        <p:tgtEl>
                                          <p:spTgt spid="3"/>
                                        </p:tgtEl>
                                        <p:attrNameLst>
                                          <p:attrName>ppt_h</p:attrName>
                                        </p:attrNameLst>
                                      </p:cBhvr>
                                      <p:tavLst>
                                        <p:tav tm="0">
                                          <p:val>
                                            <p:strVal val="#ppt_h/10"/>
                                          </p:val>
                                        </p:tav>
                                        <p:tav tm="50000">
                                          <p:val>
                                            <p:strVal val="#ppt_h+.01"/>
                                          </p:val>
                                        </p:tav>
                                        <p:tav tm="100000">
                                          <p:val>
                                            <p:strVal val="#ppt_h"/>
                                          </p:val>
                                        </p:tav>
                                      </p:tavLst>
                                    </p:anim>
                                    <p:anim calcmode="lin" valueType="num">
                                      <p:cBhvr>
                                        <p:cTn id="10" dur="300" fill="hold"/>
                                        <p:tgtEl>
                                          <p:spTgt spid="3"/>
                                        </p:tgtEl>
                                        <p:attrNameLst>
                                          <p:attrName>ppt_w</p:attrName>
                                        </p:attrNameLst>
                                      </p:cBhvr>
                                      <p:tavLst>
                                        <p:tav tm="0">
                                          <p:val>
                                            <p:strVal val="#ppt_w/10"/>
                                          </p:val>
                                        </p:tav>
                                        <p:tav tm="50000">
                                          <p:val>
                                            <p:strVal val="#ppt_w+.01"/>
                                          </p:val>
                                        </p:tav>
                                        <p:tav tm="100000">
                                          <p:val>
                                            <p:strVal val="#ppt_w"/>
                                          </p:val>
                                        </p:tav>
                                      </p:tavLst>
                                    </p:anim>
                                    <p:animEffect transition="in" filter="fade">
                                      <p:cBhvr>
                                        <p:cTn id="11" dur="300" tmFilter="0,0; .5, 1; 1, 1"/>
                                        <p:tgtEl>
                                          <p:spTgt spid="3"/>
                                        </p:tgtEl>
                                      </p:cBhvr>
                                    </p:animEffect>
                                  </p:childTnLst>
                                </p:cTn>
                              </p:par>
                            </p:childTnLst>
                          </p:cTn>
                        </p:par>
                        <p:par>
                          <p:cTn id="12" fill="hold">
                            <p:stCondLst>
                              <p:cond delay="300"/>
                            </p:stCondLst>
                            <p:childTnLst>
                              <p:par>
                                <p:cTn id="13" presetID="53" presetClass="entr" presetSubtype="16"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p:cTn id="15" dur="300" fill="hold"/>
                                        <p:tgtEl>
                                          <p:spTgt spid="6"/>
                                        </p:tgtEl>
                                        <p:attrNameLst>
                                          <p:attrName>ppt_w</p:attrName>
                                        </p:attrNameLst>
                                      </p:cBhvr>
                                      <p:tavLst>
                                        <p:tav tm="0">
                                          <p:val>
                                            <p:fltVal val="0"/>
                                          </p:val>
                                        </p:tav>
                                        <p:tav tm="100000">
                                          <p:val>
                                            <p:strVal val="#ppt_w"/>
                                          </p:val>
                                        </p:tav>
                                      </p:tavLst>
                                    </p:anim>
                                    <p:anim calcmode="lin" valueType="num">
                                      <p:cBhvr>
                                        <p:cTn id="16" dur="300" fill="hold"/>
                                        <p:tgtEl>
                                          <p:spTgt spid="6"/>
                                        </p:tgtEl>
                                        <p:attrNameLst>
                                          <p:attrName>ppt_h</p:attrName>
                                        </p:attrNameLst>
                                      </p:cBhvr>
                                      <p:tavLst>
                                        <p:tav tm="0">
                                          <p:val>
                                            <p:fltVal val="0"/>
                                          </p:val>
                                        </p:tav>
                                        <p:tav tm="100000">
                                          <p:val>
                                            <p:strVal val="#ppt_h"/>
                                          </p:val>
                                        </p:tav>
                                      </p:tavLst>
                                    </p:anim>
                                    <p:animEffect transition="in" filter="fade">
                                      <p:cBhvr>
                                        <p:cTn id="17" dur="300"/>
                                        <p:tgtEl>
                                          <p:spTgt spid="6"/>
                                        </p:tgtEl>
                                      </p:cBhvr>
                                    </p:animEffect>
                                  </p:childTnLst>
                                </p:cTn>
                              </p:par>
                            </p:childTnLst>
                          </p:cTn>
                        </p:par>
                        <p:par>
                          <p:cTn id="18" fill="hold">
                            <p:stCondLst>
                              <p:cond delay="600"/>
                            </p:stCondLst>
                            <p:childTnLst>
                              <p:par>
                                <p:cTn id="19" presetID="53" presetClass="entr" presetSubtype="16" fill="hold" grpId="0" nodeType="after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p:cTn id="21" dur="300" fill="hold"/>
                                        <p:tgtEl>
                                          <p:spTgt spid="7"/>
                                        </p:tgtEl>
                                        <p:attrNameLst>
                                          <p:attrName>ppt_w</p:attrName>
                                        </p:attrNameLst>
                                      </p:cBhvr>
                                      <p:tavLst>
                                        <p:tav tm="0">
                                          <p:val>
                                            <p:fltVal val="0"/>
                                          </p:val>
                                        </p:tav>
                                        <p:tav tm="100000">
                                          <p:val>
                                            <p:strVal val="#ppt_w"/>
                                          </p:val>
                                        </p:tav>
                                      </p:tavLst>
                                    </p:anim>
                                    <p:anim calcmode="lin" valueType="num">
                                      <p:cBhvr>
                                        <p:cTn id="22" dur="300" fill="hold"/>
                                        <p:tgtEl>
                                          <p:spTgt spid="7"/>
                                        </p:tgtEl>
                                        <p:attrNameLst>
                                          <p:attrName>ppt_h</p:attrName>
                                        </p:attrNameLst>
                                      </p:cBhvr>
                                      <p:tavLst>
                                        <p:tav tm="0">
                                          <p:val>
                                            <p:fltVal val="0"/>
                                          </p:val>
                                        </p:tav>
                                        <p:tav tm="100000">
                                          <p:val>
                                            <p:strVal val="#ppt_h"/>
                                          </p:val>
                                        </p:tav>
                                      </p:tavLst>
                                    </p:anim>
                                    <p:animEffect transition="in" filter="fade">
                                      <p:cBhvr>
                                        <p:cTn id="23" dur="300"/>
                                        <p:tgtEl>
                                          <p:spTgt spid="7"/>
                                        </p:tgtEl>
                                      </p:cBhvr>
                                    </p:animEffect>
                                  </p:childTnLst>
                                </p:cTn>
                              </p:par>
                            </p:childTnLst>
                          </p:cTn>
                        </p:par>
                        <p:par>
                          <p:cTn id="24" fill="hold">
                            <p:stCondLst>
                              <p:cond delay="900"/>
                            </p:stCondLst>
                            <p:childTnLst>
                              <p:par>
                                <p:cTn id="25" presetID="53" presetClass="entr" presetSubtype="16" fill="hold" grpId="0" nodeType="after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p:cTn id="27" dur="300" fill="hold"/>
                                        <p:tgtEl>
                                          <p:spTgt spid="8"/>
                                        </p:tgtEl>
                                        <p:attrNameLst>
                                          <p:attrName>ppt_w</p:attrName>
                                        </p:attrNameLst>
                                      </p:cBhvr>
                                      <p:tavLst>
                                        <p:tav tm="0">
                                          <p:val>
                                            <p:fltVal val="0"/>
                                          </p:val>
                                        </p:tav>
                                        <p:tav tm="100000">
                                          <p:val>
                                            <p:strVal val="#ppt_w"/>
                                          </p:val>
                                        </p:tav>
                                      </p:tavLst>
                                    </p:anim>
                                    <p:anim calcmode="lin" valueType="num">
                                      <p:cBhvr>
                                        <p:cTn id="28" dur="300" fill="hold"/>
                                        <p:tgtEl>
                                          <p:spTgt spid="8"/>
                                        </p:tgtEl>
                                        <p:attrNameLst>
                                          <p:attrName>ppt_h</p:attrName>
                                        </p:attrNameLst>
                                      </p:cBhvr>
                                      <p:tavLst>
                                        <p:tav tm="0">
                                          <p:val>
                                            <p:fltVal val="0"/>
                                          </p:val>
                                        </p:tav>
                                        <p:tav tm="100000">
                                          <p:val>
                                            <p:strVal val="#ppt_h"/>
                                          </p:val>
                                        </p:tav>
                                      </p:tavLst>
                                    </p:anim>
                                    <p:animEffect transition="in" filter="fade">
                                      <p:cBhvr>
                                        <p:cTn id="29" dur="3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animBg="1"/>
      <p:bldP spid="7" grpId="0" animBg="1"/>
      <p:bldP spid="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淘宝-想搞设计PPT(倒卖必究)-15"/>
          <p:cNvSpPr/>
          <p:nvPr/>
        </p:nvSpPr>
        <p:spPr>
          <a:xfrm>
            <a:off x="4551531" y="1768370"/>
            <a:ext cx="3088938" cy="3956260"/>
          </a:xfrm>
          <a:prstGeom prst="rect">
            <a:avLst/>
          </a:prstGeom>
          <a:solidFill>
            <a:srgbClr val="1A64A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88000" tIns="288000" rIns="288000" bIns="288000" numCol="1" spcCol="0" rtlCol="0" fromWordArt="0" anchor="ctr" anchorCtr="0" forceAA="0" compatLnSpc="1">
            <a:prstTxWarp prst="textNoShape">
              <a:avLst/>
            </a:prstTxWarp>
            <a:noAutofit/>
          </a:bodyPr>
          <a:lstStyle/>
          <a:p>
            <a:pPr algn="just">
              <a:lnSpc>
                <a:spcPct val="150000"/>
              </a:lnSpc>
              <a:spcBef>
                <a:spcPts val="1200"/>
              </a:spcBef>
            </a:pPr>
            <a:r>
              <a:rPr lang="zh-CN" altLang="en-US" sz="1100" dirty="0">
                <a:solidFill>
                  <a:prstClr val="white"/>
                </a:solidFill>
                <a:latin typeface="微软雅黑" panose="020B0503020204020204" pitchFamily="34" charset="-122"/>
              </a:rPr>
              <a:t>您的内容打在这里，或者通过复制您的文本后，在此框中选择粘贴，并选择只保留文字。您的内容打在这里，或者通过复制您的文本后，在此框中选择粘贴，并选择只保留文字。</a:t>
            </a:r>
            <a:endParaRPr lang="en-US" altLang="zh-CN" sz="1100" dirty="0">
              <a:solidFill>
                <a:prstClr val="white"/>
              </a:solidFill>
              <a:latin typeface="微软雅黑" panose="020B0503020204020204" pitchFamily="34" charset="-122"/>
            </a:endParaRPr>
          </a:p>
          <a:p>
            <a:pPr algn="just">
              <a:lnSpc>
                <a:spcPct val="150000"/>
              </a:lnSpc>
              <a:spcBef>
                <a:spcPts val="1200"/>
              </a:spcBef>
            </a:pPr>
            <a:endParaRPr lang="en-US" altLang="zh-CN" sz="1100" dirty="0">
              <a:solidFill>
                <a:prstClr val="white"/>
              </a:solidFill>
              <a:latin typeface="微软雅黑" panose="020B0503020204020204" pitchFamily="34" charset="-122"/>
            </a:endParaRPr>
          </a:p>
          <a:p>
            <a:pPr algn="just">
              <a:lnSpc>
                <a:spcPct val="150000"/>
              </a:lnSpc>
              <a:spcBef>
                <a:spcPts val="1200"/>
              </a:spcBef>
            </a:pPr>
            <a:r>
              <a:rPr lang="en-US" altLang="zh-CN" sz="4400" b="1" dirty="0">
                <a:solidFill>
                  <a:prstClr val="white"/>
                </a:solidFill>
                <a:latin typeface="微软雅黑" panose="020B0503020204020204" pitchFamily="34" charset="-122"/>
              </a:rPr>
              <a:t>50,000K</a:t>
            </a:r>
            <a:endParaRPr lang="zh-CN" altLang="en-US" sz="4400" b="1" dirty="0">
              <a:solidFill>
                <a:prstClr val="white"/>
              </a:solidFill>
              <a:latin typeface="微软雅黑" panose="020B0503020204020204" pitchFamily="34" charset="-122"/>
            </a:endParaRPr>
          </a:p>
        </p:txBody>
      </p:sp>
      <p:pic>
        <p:nvPicPr>
          <p:cNvPr id="19" name="Picture 18" descr="677d22b86e9b106229962a7d.jpg"/>
          <p:cNvPicPr>
            <a:picLocks noChangeAspect="1"/>
          </p:cNvPicPr>
          <p:nvPr/>
        </p:nvPicPr>
        <p:blipFill>
          <a:blip r:embed="rId5"/>
          <a:stretch>
            <a:fillRect/>
          </a:stretch>
        </p:blipFill>
        <p:spPr>
          <a:xfrm>
            <a:off x="1389231" y="1768369"/>
            <a:ext cx="3054171" cy="1908857"/>
          </a:xfrm>
          <a:prstGeom prst="rect">
            <a:avLst/>
          </a:prstGeom>
        </p:spPr>
      </p:pic>
      <p:pic>
        <p:nvPicPr>
          <p:cNvPr id="20" name="Picture 19" descr="666f4edec84d24d39597ce1a.jpg"/>
          <p:cNvPicPr>
            <a:picLocks noChangeAspect="1"/>
          </p:cNvPicPr>
          <p:nvPr/>
        </p:nvPicPr>
        <p:blipFill>
          <a:blip r:embed="rId6"/>
          <a:stretch>
            <a:fillRect/>
          </a:stretch>
        </p:blipFill>
        <p:spPr>
          <a:xfrm>
            <a:off x="1389231" y="3814883"/>
            <a:ext cx="3054171" cy="1908857"/>
          </a:xfrm>
          <a:prstGeom prst="rect">
            <a:avLst/>
          </a:prstGeom>
        </p:spPr>
      </p:pic>
      <p:pic>
        <p:nvPicPr>
          <p:cNvPr id="21" name="Picture 20" descr="667452422bad5167e88f6f1c.jpg"/>
          <p:cNvPicPr>
            <a:picLocks noChangeAspect="1"/>
          </p:cNvPicPr>
          <p:nvPr/>
        </p:nvPicPr>
        <p:blipFill>
          <a:blip r:embed="rId7"/>
          <a:stretch>
            <a:fillRect/>
          </a:stretch>
        </p:blipFill>
        <p:spPr>
          <a:xfrm>
            <a:off x="7761002" y="1768369"/>
            <a:ext cx="3054171" cy="1908857"/>
          </a:xfrm>
          <a:prstGeom prst="rect">
            <a:avLst/>
          </a:prstGeom>
        </p:spPr>
      </p:pic>
      <p:pic>
        <p:nvPicPr>
          <p:cNvPr id="22" name="Picture 21" descr="667452422bad5167e88f6f1d.jpg"/>
          <p:cNvPicPr>
            <a:picLocks noChangeAspect="1"/>
          </p:cNvPicPr>
          <p:nvPr/>
        </p:nvPicPr>
        <p:blipFill>
          <a:blip r:embed="rId8"/>
          <a:stretch>
            <a:fillRect/>
          </a:stretch>
        </p:blipFill>
        <p:spPr>
          <a:xfrm>
            <a:off x="7761002" y="3814883"/>
            <a:ext cx="3054171" cy="1908857"/>
          </a:xfrm>
          <a:prstGeom prst="rect">
            <a:avLst/>
          </a:prstGeom>
        </p:spPr>
      </p:pic>
      <p:sp>
        <p:nvSpPr>
          <p:cNvPr id="18" name="淘宝-想搞设计PPT(倒卖必究)-18">
            <a:extLst>
              <a:ext uri="{FF2B5EF4-FFF2-40B4-BE49-F238E27FC236}">
                <a16:creationId xmlns:a16="http://schemas.microsoft.com/office/drawing/2014/main" id="{73677050-819F-337A-8E69-5508DF0A1381}"/>
              </a:ext>
            </a:extLst>
          </p:cNvPr>
          <p:cNvSpPr/>
          <p:nvPr/>
        </p:nvSpPr>
        <p:spPr>
          <a:xfrm>
            <a:off x="0" y="0"/>
            <a:ext cx="2641600" cy="787400"/>
          </a:xfrm>
          <a:prstGeom prst="homePlate">
            <a:avLst/>
          </a:prstGeom>
          <a:solidFill>
            <a:srgbClr val="15548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rgbClr val="FFFFFF"/>
                </a:solidFill>
                <a:latin typeface="微软雅黑" panose="020B0503020204020204" pitchFamily="34" charset="-122"/>
              </a:rPr>
              <a:t>输入标题</a:t>
            </a:r>
          </a:p>
        </p:txBody>
      </p:sp>
      <p:pic>
        <p:nvPicPr>
          <p:cNvPr id="23" name="Picture 22" descr="华中科技大学.png"/>
          <p:cNvPicPr>
            <a:picLocks noChangeAspect="1"/>
          </p:cNvPicPr>
          <p:nvPr/>
        </p:nvPicPr>
        <p:blipFill>
          <a:blip r:embed="rId9"/>
          <a:stretch>
            <a:fillRect/>
          </a:stretch>
        </p:blipFill>
        <p:spPr>
          <a:xfrm>
            <a:off x="9984826" y="113565"/>
            <a:ext cx="1992610" cy="437661"/>
          </a:xfrm>
          <a:prstGeom prst="rect">
            <a:avLst/>
          </a:prstGeom>
        </p:spPr>
      </p:pic>
    </p:spTree>
    <p:extLst>
      <p:ext uri="{BB962C8B-B14F-4D97-AF65-F5344CB8AC3E}">
        <p14:creationId xmlns:p14="http://schemas.microsoft.com/office/powerpoint/2010/main" val="161205146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300" fill="hold"/>
                                        <p:tgtEl>
                                          <p:spTgt spid="15"/>
                                        </p:tgtEl>
                                        <p:attrNameLst>
                                          <p:attrName>ppt_w</p:attrName>
                                        </p:attrNameLst>
                                      </p:cBhvr>
                                      <p:tavLst>
                                        <p:tav tm="0">
                                          <p:val>
                                            <p:fltVal val="0"/>
                                          </p:val>
                                        </p:tav>
                                        <p:tav tm="100000">
                                          <p:val>
                                            <p:strVal val="#ppt_w"/>
                                          </p:val>
                                        </p:tav>
                                      </p:tavLst>
                                    </p:anim>
                                    <p:anim calcmode="lin" valueType="num">
                                      <p:cBhvr>
                                        <p:cTn id="8" dur="300" fill="hold"/>
                                        <p:tgtEl>
                                          <p:spTgt spid="15"/>
                                        </p:tgtEl>
                                        <p:attrNameLst>
                                          <p:attrName>ppt_h</p:attrName>
                                        </p:attrNameLst>
                                      </p:cBhvr>
                                      <p:tavLst>
                                        <p:tav tm="0">
                                          <p:val>
                                            <p:fltVal val="0"/>
                                          </p:val>
                                        </p:tav>
                                        <p:tav tm="100000">
                                          <p:val>
                                            <p:strVal val="#ppt_h"/>
                                          </p:val>
                                        </p:tav>
                                      </p:tavLst>
                                    </p:anim>
                                    <p:animEffect transition="in" filter="fade">
                                      <p:cBhvr>
                                        <p:cTn id="9" dur="3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a:extLst>
              <a:ext uri="{FF2B5EF4-FFF2-40B4-BE49-F238E27FC236}">
                <a16:creationId xmlns:a16="http://schemas.microsoft.com/office/drawing/2014/main" id="{8CF763C1-C5E7-0E03-6AE6-074D8D14A93E}"/>
              </a:ext>
            </a:extLst>
          </p:cNvPr>
          <p:cNvGrpSpPr/>
          <p:nvPr/>
        </p:nvGrpSpPr>
        <p:grpSpPr>
          <a:xfrm>
            <a:off x="238957" y="-3603952"/>
            <a:ext cx="11789919" cy="10524766"/>
            <a:chOff x="238957" y="-3603952"/>
            <a:chExt cx="11789919" cy="10524766"/>
          </a:xfrm>
        </p:grpSpPr>
        <p:pic>
          <p:nvPicPr>
            <p:cNvPr id="51" name="Picture 50" descr="667452455124668fb6bda8c1.jpg"/>
            <p:cNvPicPr>
              <a:picLocks noChangeAspect="1"/>
            </p:cNvPicPr>
            <p:nvPr/>
          </p:nvPicPr>
          <p:blipFill>
            <a:blip r:embed="rId6"/>
            <a:stretch>
              <a:fillRect/>
            </a:stretch>
          </p:blipFill>
          <p:spPr>
            <a:xfrm>
              <a:off x="322375" y="-3603952"/>
              <a:ext cx="11554834" cy="7221771"/>
            </a:xfrm>
            <a:prstGeom prst="rect">
              <a:avLst/>
            </a:prstGeom>
          </p:spPr>
        </p:pic>
        <p:sp>
          <p:nvSpPr>
            <p:cNvPr id="15" name="淘宝-想搞设计PPT(倒卖必究)-15">
              <a:extLst>
                <a:ext uri="{FF2B5EF4-FFF2-40B4-BE49-F238E27FC236}">
                  <a16:creationId xmlns:a16="http://schemas.microsoft.com/office/drawing/2014/main" id="{AE670CE7-541D-0A64-B2C0-A2C14A661315}"/>
                </a:ext>
              </a:extLst>
            </p:cNvPr>
            <p:cNvSpPr/>
            <p:nvPr/>
          </p:nvSpPr>
          <p:spPr>
            <a:xfrm>
              <a:off x="238957" y="2996514"/>
              <a:ext cx="11714086" cy="39243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16" name="淘宝-想搞设计PPT(倒卖必究)-16">
              <a:extLst>
                <a:ext uri="{FF2B5EF4-FFF2-40B4-BE49-F238E27FC236}">
                  <a16:creationId xmlns:a16="http://schemas.microsoft.com/office/drawing/2014/main" id="{5EA56843-F151-9D2C-9CC7-A5B6687B0771}"/>
                </a:ext>
              </a:extLst>
            </p:cNvPr>
            <p:cNvSpPr/>
            <p:nvPr/>
          </p:nvSpPr>
          <p:spPr>
            <a:xfrm>
              <a:off x="238957" y="-3598030"/>
              <a:ext cx="11789919" cy="39243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grpSp>
      <p:pic>
        <p:nvPicPr>
          <p:cNvPr id="2" name="淘宝-想搞设计PPT(倒卖必究)-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5049" y="3744687"/>
            <a:ext cx="8383179" cy="1707740"/>
          </a:xfrm>
          <a:prstGeom prst="rect">
            <a:avLst/>
          </a:prstGeom>
        </p:spPr>
      </p:pic>
      <p:sp>
        <p:nvSpPr>
          <p:cNvPr id="18" name="淘宝-想搞设计PPT(倒卖必究)-18"/>
          <p:cNvSpPr txBox="1"/>
          <p:nvPr/>
        </p:nvSpPr>
        <p:spPr>
          <a:xfrm>
            <a:off x="7824945" y="1733916"/>
            <a:ext cx="3693319" cy="1107996"/>
          </a:xfrm>
          <a:prstGeom prst="rect">
            <a:avLst/>
          </a:prstGeom>
          <a:noFill/>
        </p:spPr>
        <p:txBody>
          <a:bodyPr wrap="none" lIns="0" tIns="0" rIns="0" bIns="0" rtlCol="0">
            <a:spAutoFit/>
          </a:bodyPr>
          <a:lstStyle/>
          <a:p>
            <a:pPr algn="r"/>
            <a:r>
              <a:rPr lang="zh-CN" altLang="en-US" sz="7200" b="1" dirty="0">
                <a:solidFill>
                  <a:schemeClr val="bg1"/>
                </a:solidFill>
                <a:latin typeface="微软雅黑" panose="020B0503020204020204" pitchFamily="34" charset="-122"/>
              </a:rPr>
              <a:t>研究成果</a:t>
            </a:r>
          </a:p>
        </p:txBody>
      </p:sp>
      <p:sp>
        <p:nvSpPr>
          <p:cNvPr id="23" name="淘宝-想搞设计PPT(倒卖必究)-23"/>
          <p:cNvSpPr>
            <a:spLocks/>
          </p:cNvSpPr>
          <p:nvPr/>
        </p:nvSpPr>
        <p:spPr bwMode="auto">
          <a:xfrm>
            <a:off x="323850" y="348201"/>
            <a:ext cx="5053652" cy="2650178"/>
          </a:xfrm>
          <a:custGeom>
            <a:avLst/>
            <a:gdLst>
              <a:gd name="T0" fmla="*/ 2828 w 3974"/>
              <a:gd name="T1" fmla="*/ 0 h 2084"/>
              <a:gd name="T2" fmla="*/ 3974 w 3974"/>
              <a:gd name="T3" fmla="*/ 1268 h 2084"/>
              <a:gd name="T4" fmla="*/ 3234 w 3974"/>
              <a:gd name="T5" fmla="*/ 2084 h 2084"/>
              <a:gd name="T6" fmla="*/ 0 w 3974"/>
              <a:gd name="T7" fmla="*/ 2084 h 2084"/>
              <a:gd name="T8" fmla="*/ 0 w 3974"/>
              <a:gd name="T9" fmla="*/ 0 h 2084"/>
              <a:gd name="T10" fmla="*/ 2828 w 3974"/>
              <a:gd name="T11" fmla="*/ 0 h 2084"/>
            </a:gdLst>
            <a:ahLst/>
            <a:cxnLst>
              <a:cxn ang="0">
                <a:pos x="T0" y="T1"/>
              </a:cxn>
              <a:cxn ang="0">
                <a:pos x="T2" y="T3"/>
              </a:cxn>
              <a:cxn ang="0">
                <a:pos x="T4" y="T5"/>
              </a:cxn>
              <a:cxn ang="0">
                <a:pos x="T6" y="T7"/>
              </a:cxn>
              <a:cxn ang="0">
                <a:pos x="T8" y="T9"/>
              </a:cxn>
              <a:cxn ang="0">
                <a:pos x="T10" y="T11"/>
              </a:cxn>
            </a:cxnLst>
            <a:rect l="0" t="0" r="r" b="b"/>
            <a:pathLst>
              <a:path w="3974" h="2084">
                <a:moveTo>
                  <a:pt x="2828" y="0"/>
                </a:moveTo>
                <a:lnTo>
                  <a:pt x="3974" y="1268"/>
                </a:lnTo>
                <a:lnTo>
                  <a:pt x="3234" y="2084"/>
                </a:lnTo>
                <a:lnTo>
                  <a:pt x="0" y="2084"/>
                </a:lnTo>
                <a:lnTo>
                  <a:pt x="0" y="0"/>
                </a:lnTo>
                <a:lnTo>
                  <a:pt x="2828" y="0"/>
                </a:lnTo>
                <a:close/>
              </a:path>
            </a:pathLst>
          </a:custGeom>
          <a:solidFill>
            <a:srgbClr val="10406B">
              <a:alpha val="89804"/>
            </a:srgbClr>
          </a:solidFill>
          <a:ln>
            <a:noFill/>
          </a:ln>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ndParaRPr>
          </a:p>
        </p:txBody>
      </p:sp>
      <p:sp>
        <p:nvSpPr>
          <p:cNvPr id="24" name="淘宝-想搞设计PPT(倒卖必究)-24"/>
          <p:cNvSpPr>
            <a:spLocks/>
          </p:cNvSpPr>
          <p:nvPr/>
        </p:nvSpPr>
        <p:spPr bwMode="auto">
          <a:xfrm>
            <a:off x="4412297" y="348201"/>
            <a:ext cx="2516653" cy="2650178"/>
          </a:xfrm>
          <a:custGeom>
            <a:avLst/>
            <a:gdLst>
              <a:gd name="T0" fmla="*/ 830 w 1979"/>
              <a:gd name="T1" fmla="*/ 0 h 2084"/>
              <a:gd name="T2" fmla="*/ 1979 w 1979"/>
              <a:gd name="T3" fmla="*/ 1268 h 2084"/>
              <a:gd name="T4" fmla="*/ 1239 w 1979"/>
              <a:gd name="T5" fmla="*/ 2084 h 2084"/>
              <a:gd name="T6" fmla="*/ 407 w 1979"/>
              <a:gd name="T7" fmla="*/ 2084 h 2084"/>
              <a:gd name="T8" fmla="*/ 1147 w 1979"/>
              <a:gd name="T9" fmla="*/ 1268 h 2084"/>
              <a:gd name="T10" fmla="*/ 0 w 1979"/>
              <a:gd name="T11" fmla="*/ 0 h 2084"/>
              <a:gd name="T12" fmla="*/ 830 w 1979"/>
              <a:gd name="T13" fmla="*/ 0 h 2084"/>
            </a:gdLst>
            <a:ahLst/>
            <a:cxnLst>
              <a:cxn ang="0">
                <a:pos x="T0" y="T1"/>
              </a:cxn>
              <a:cxn ang="0">
                <a:pos x="T2" y="T3"/>
              </a:cxn>
              <a:cxn ang="0">
                <a:pos x="T4" y="T5"/>
              </a:cxn>
              <a:cxn ang="0">
                <a:pos x="T6" y="T7"/>
              </a:cxn>
              <a:cxn ang="0">
                <a:pos x="T8" y="T9"/>
              </a:cxn>
              <a:cxn ang="0">
                <a:pos x="T10" y="T11"/>
              </a:cxn>
              <a:cxn ang="0">
                <a:pos x="T12" y="T13"/>
              </a:cxn>
            </a:cxnLst>
            <a:rect l="0" t="0" r="r" b="b"/>
            <a:pathLst>
              <a:path w="1979" h="2084">
                <a:moveTo>
                  <a:pt x="830" y="0"/>
                </a:moveTo>
                <a:lnTo>
                  <a:pt x="1979" y="1268"/>
                </a:lnTo>
                <a:lnTo>
                  <a:pt x="1239" y="2084"/>
                </a:lnTo>
                <a:lnTo>
                  <a:pt x="407" y="2084"/>
                </a:lnTo>
                <a:lnTo>
                  <a:pt x="1147" y="1268"/>
                </a:lnTo>
                <a:lnTo>
                  <a:pt x="0" y="0"/>
                </a:lnTo>
                <a:lnTo>
                  <a:pt x="830" y="0"/>
                </a:lnTo>
                <a:close/>
              </a:path>
            </a:pathLst>
          </a:custGeom>
          <a:solidFill>
            <a:srgbClr val="061828">
              <a:alpha val="20000"/>
            </a:srgbClr>
          </a:solidFill>
          <a:ln>
            <a:noFill/>
          </a:ln>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ndParaRPr>
          </a:p>
        </p:txBody>
      </p:sp>
      <p:sp>
        <p:nvSpPr>
          <p:cNvPr id="34" name="淘宝-想搞设计PPT(倒卖必究)-34"/>
          <p:cNvSpPr txBox="1"/>
          <p:nvPr/>
        </p:nvSpPr>
        <p:spPr>
          <a:xfrm>
            <a:off x="753505" y="686845"/>
            <a:ext cx="4818114" cy="1384995"/>
          </a:xfrm>
          <a:prstGeom prst="rect">
            <a:avLst/>
          </a:prstGeom>
          <a:noFill/>
        </p:spPr>
        <p:txBody>
          <a:bodyPr wrap="none" lIns="0" tIns="0" rIns="0" bIns="0" rtlCol="0" anchor="b">
            <a:spAutoFit/>
          </a:bodyPr>
          <a:lstStyle/>
          <a:p>
            <a:r>
              <a:rPr lang="en-US" altLang="zh-CN" sz="9000" b="1" dirty="0">
                <a:solidFill>
                  <a:schemeClr val="bg1"/>
                </a:solidFill>
                <a:latin typeface="微软雅黑" panose="020B0503020204020204" pitchFamily="34" charset="-122"/>
              </a:rPr>
              <a:t>PART 04</a:t>
            </a:r>
          </a:p>
        </p:txBody>
      </p:sp>
      <p:sp>
        <p:nvSpPr>
          <p:cNvPr id="35" name="淘宝-想搞设计PPT(倒卖必究)-35"/>
          <p:cNvSpPr txBox="1"/>
          <p:nvPr/>
        </p:nvSpPr>
        <p:spPr>
          <a:xfrm>
            <a:off x="753505" y="1954516"/>
            <a:ext cx="3092193" cy="738664"/>
          </a:xfrm>
          <a:prstGeom prst="rect">
            <a:avLst/>
          </a:prstGeom>
          <a:noFill/>
        </p:spPr>
        <p:txBody>
          <a:bodyPr wrap="none" lIns="0" tIns="0" rIns="0" bIns="0" rtlCol="0" anchor="ctr">
            <a:spAutoFit/>
          </a:bodyPr>
          <a:lstStyle/>
          <a:p>
            <a:r>
              <a:rPr lang="en-US" altLang="zh-CN" sz="4800" b="1" dirty="0">
                <a:solidFill>
                  <a:srgbClr val="FAFAFA"/>
                </a:solidFill>
                <a:latin typeface="微软雅黑" panose="020B0503020204020204" pitchFamily="34" charset="-122"/>
              </a:rPr>
              <a:t>BUSINESS</a:t>
            </a:r>
            <a:endParaRPr lang="zh-CN" altLang="en-US" sz="4800" b="1" dirty="0">
              <a:solidFill>
                <a:srgbClr val="FAFAFA"/>
              </a:solidFill>
              <a:latin typeface="微软雅黑" panose="020B0503020204020204" pitchFamily="34" charset="-122"/>
            </a:endParaRPr>
          </a:p>
        </p:txBody>
      </p:sp>
      <p:sp>
        <p:nvSpPr>
          <p:cNvPr id="40" name="淘宝-想搞设计PPT(倒卖必究)-40"/>
          <p:cNvSpPr txBox="1"/>
          <p:nvPr/>
        </p:nvSpPr>
        <p:spPr>
          <a:xfrm>
            <a:off x="6869998" y="5507261"/>
            <a:ext cx="4816702" cy="559512"/>
          </a:xfrm>
          <a:prstGeom prst="rect">
            <a:avLst/>
          </a:prstGeom>
          <a:noFill/>
        </p:spPr>
        <p:txBody>
          <a:bodyPr wrap="square" lIns="0" tIns="0" rIns="0" bIns="0" rtlCol="0">
            <a:spAutoFit/>
          </a:bodyPr>
          <a:lstStyle/>
          <a:p>
            <a:pPr algn="r">
              <a:lnSpc>
                <a:spcPts val="1500"/>
              </a:lnSpc>
            </a:pPr>
            <a:r>
              <a:rPr lang="en-US" altLang="zh-CN" sz="1000" dirty="0">
                <a:solidFill>
                  <a:schemeClr val="bg1">
                    <a:lumMod val="65000"/>
                  </a:schemeClr>
                </a:solidFill>
                <a:latin typeface="微软雅黑" panose="020B0503020204020204" pitchFamily="34" charset="-122"/>
                <a:ea typeface="思源黑体 CN ExtraLight" panose="020B0200000000000000" pitchFamily="34" charset="-122"/>
              </a:rPr>
              <a:t>It is a focus on doing the demo studio founded by NIC and continue to improve, has been to insist on the presentation pleasurable field, do not follow the herd is presented to you a different presentation style.</a:t>
            </a:r>
          </a:p>
        </p:txBody>
      </p:sp>
      <p:pic>
        <p:nvPicPr>
          <p:cNvPr id="17" name="淘宝-想搞设计PPT(倒卖必究)-17">
            <a:extLst>
              <a:ext uri="{FF2B5EF4-FFF2-40B4-BE49-F238E27FC236}">
                <a16:creationId xmlns:a16="http://schemas.microsoft.com/office/drawing/2014/main" id="{5AFA8BA4-4CC3-35D2-63DA-E5F05B589EB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413115" y="3919498"/>
            <a:ext cx="2867824" cy="1532929"/>
          </a:xfrm>
          <a:prstGeom prst="rect">
            <a:avLst/>
          </a:prstGeom>
        </p:spPr>
      </p:pic>
    </p:spTree>
    <p:extLst>
      <p:ext uri="{BB962C8B-B14F-4D97-AF65-F5344CB8AC3E}">
        <p14:creationId xmlns:p14="http://schemas.microsoft.com/office/powerpoint/2010/main" val="49781474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1000" fill="hold"/>
                                        <p:tgtEl>
                                          <p:spTgt spid="23"/>
                                        </p:tgtEl>
                                        <p:attrNameLst>
                                          <p:attrName>ppt_x</p:attrName>
                                        </p:attrNameLst>
                                      </p:cBhvr>
                                      <p:tavLst>
                                        <p:tav tm="0">
                                          <p:val>
                                            <p:strVal val="0-#ppt_w/2"/>
                                          </p:val>
                                        </p:tav>
                                        <p:tav tm="100000">
                                          <p:val>
                                            <p:strVal val="#ppt_x"/>
                                          </p:val>
                                        </p:tav>
                                      </p:tavLst>
                                    </p:anim>
                                    <p:anim calcmode="lin" valueType="num">
                                      <p:cBhvr additive="base">
                                        <p:cTn id="8" dur="1000" fill="hold"/>
                                        <p:tgtEl>
                                          <p:spTgt spid="23"/>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0"/>
                                  </p:stCondLst>
                                  <p:childTnLst>
                                    <p:set>
                                      <p:cBhvr>
                                        <p:cTn id="10" dur="1" fill="hold">
                                          <p:stCondLst>
                                            <p:cond delay="0"/>
                                          </p:stCondLst>
                                        </p:cTn>
                                        <p:tgtEl>
                                          <p:spTgt spid="24"/>
                                        </p:tgtEl>
                                        <p:attrNameLst>
                                          <p:attrName>style.visibility</p:attrName>
                                        </p:attrNameLst>
                                      </p:cBhvr>
                                      <p:to>
                                        <p:strVal val="visible"/>
                                      </p:to>
                                    </p:set>
                                    <p:anim calcmode="lin" valueType="num">
                                      <p:cBhvr additive="base">
                                        <p:cTn id="11" dur="1000" fill="hold"/>
                                        <p:tgtEl>
                                          <p:spTgt spid="24"/>
                                        </p:tgtEl>
                                        <p:attrNameLst>
                                          <p:attrName>ppt_x</p:attrName>
                                        </p:attrNameLst>
                                      </p:cBhvr>
                                      <p:tavLst>
                                        <p:tav tm="0">
                                          <p:val>
                                            <p:strVal val="0-#ppt_w/2"/>
                                          </p:val>
                                        </p:tav>
                                        <p:tav tm="100000">
                                          <p:val>
                                            <p:strVal val="#ppt_x"/>
                                          </p:val>
                                        </p:tav>
                                      </p:tavLst>
                                    </p:anim>
                                    <p:anim calcmode="lin" valueType="num">
                                      <p:cBhvr additive="base">
                                        <p:cTn id="12" dur="1000" fill="hold"/>
                                        <p:tgtEl>
                                          <p:spTgt spid="24"/>
                                        </p:tgtEl>
                                        <p:attrNameLst>
                                          <p:attrName>ppt_y</p:attrName>
                                        </p:attrNameLst>
                                      </p:cBhvr>
                                      <p:tavLst>
                                        <p:tav tm="0">
                                          <p:val>
                                            <p:strVal val="#ppt_y"/>
                                          </p:val>
                                        </p:tav>
                                        <p:tav tm="100000">
                                          <p:val>
                                            <p:strVal val="#ppt_y"/>
                                          </p:val>
                                        </p:tav>
                                      </p:tavLst>
                                    </p:anim>
                                  </p:childTnLst>
                                </p:cTn>
                              </p:par>
                              <p:par>
                                <p:cTn id="13" presetID="22" presetClass="entr" presetSubtype="4"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wipe(down)">
                                      <p:cBhvr>
                                        <p:cTn id="15" dur="500"/>
                                        <p:tgtEl>
                                          <p:spTgt spid="18"/>
                                        </p:tgtEl>
                                      </p:cBhvr>
                                    </p:animEffect>
                                  </p:childTnLst>
                                </p:cTn>
                              </p:par>
                            </p:childTnLst>
                          </p:cTn>
                        </p:par>
                        <p:par>
                          <p:cTn id="16" fill="hold">
                            <p:stCondLst>
                              <p:cond delay="1000"/>
                            </p:stCondLst>
                            <p:childTnLst>
                              <p:par>
                                <p:cTn id="17" presetID="41" presetClass="entr" presetSubtype="0" fill="hold" grpId="0" nodeType="afterEffect">
                                  <p:stCondLst>
                                    <p:cond delay="0"/>
                                  </p:stCondLst>
                                  <p:iterate type="lt">
                                    <p:tmPct val="10000"/>
                                  </p:iterate>
                                  <p:childTnLst>
                                    <p:set>
                                      <p:cBhvr>
                                        <p:cTn id="18" dur="1" fill="hold">
                                          <p:stCondLst>
                                            <p:cond delay="0"/>
                                          </p:stCondLst>
                                        </p:cTn>
                                        <p:tgtEl>
                                          <p:spTgt spid="34"/>
                                        </p:tgtEl>
                                        <p:attrNameLst>
                                          <p:attrName>style.visibility</p:attrName>
                                        </p:attrNameLst>
                                      </p:cBhvr>
                                      <p:to>
                                        <p:strVal val="visible"/>
                                      </p:to>
                                    </p:set>
                                    <p:anim calcmode="lin" valueType="num">
                                      <p:cBhvr>
                                        <p:cTn id="19" dur="500" fill="hold"/>
                                        <p:tgtEl>
                                          <p:spTgt spid="34"/>
                                        </p:tgtEl>
                                        <p:attrNameLst>
                                          <p:attrName>ppt_x</p:attrName>
                                        </p:attrNameLst>
                                      </p:cBhvr>
                                      <p:tavLst>
                                        <p:tav tm="0">
                                          <p:val>
                                            <p:strVal val="#ppt_x"/>
                                          </p:val>
                                        </p:tav>
                                        <p:tav tm="50000">
                                          <p:val>
                                            <p:strVal val="#ppt_x+.1"/>
                                          </p:val>
                                        </p:tav>
                                        <p:tav tm="100000">
                                          <p:val>
                                            <p:strVal val="#ppt_x"/>
                                          </p:val>
                                        </p:tav>
                                      </p:tavLst>
                                    </p:anim>
                                    <p:anim calcmode="lin" valueType="num">
                                      <p:cBhvr>
                                        <p:cTn id="20" dur="500" fill="hold"/>
                                        <p:tgtEl>
                                          <p:spTgt spid="34"/>
                                        </p:tgtEl>
                                        <p:attrNameLst>
                                          <p:attrName>ppt_y</p:attrName>
                                        </p:attrNameLst>
                                      </p:cBhvr>
                                      <p:tavLst>
                                        <p:tav tm="0">
                                          <p:val>
                                            <p:strVal val="#ppt_y"/>
                                          </p:val>
                                        </p:tav>
                                        <p:tav tm="100000">
                                          <p:val>
                                            <p:strVal val="#ppt_y"/>
                                          </p:val>
                                        </p:tav>
                                      </p:tavLst>
                                    </p:anim>
                                    <p:anim calcmode="lin" valueType="num">
                                      <p:cBhvr>
                                        <p:cTn id="21" dur="500" fill="hold"/>
                                        <p:tgtEl>
                                          <p:spTgt spid="34"/>
                                        </p:tgtEl>
                                        <p:attrNameLst>
                                          <p:attrName>ppt_h</p:attrName>
                                        </p:attrNameLst>
                                      </p:cBhvr>
                                      <p:tavLst>
                                        <p:tav tm="0">
                                          <p:val>
                                            <p:strVal val="#ppt_h/10"/>
                                          </p:val>
                                        </p:tav>
                                        <p:tav tm="50000">
                                          <p:val>
                                            <p:strVal val="#ppt_h+.01"/>
                                          </p:val>
                                        </p:tav>
                                        <p:tav tm="100000">
                                          <p:val>
                                            <p:strVal val="#ppt_h"/>
                                          </p:val>
                                        </p:tav>
                                      </p:tavLst>
                                    </p:anim>
                                    <p:anim calcmode="lin" valueType="num">
                                      <p:cBhvr>
                                        <p:cTn id="22" dur="500" fill="hold"/>
                                        <p:tgtEl>
                                          <p:spTgt spid="34"/>
                                        </p:tgtEl>
                                        <p:attrNameLst>
                                          <p:attrName>ppt_w</p:attrName>
                                        </p:attrNameLst>
                                      </p:cBhvr>
                                      <p:tavLst>
                                        <p:tav tm="0">
                                          <p:val>
                                            <p:strVal val="#ppt_w/10"/>
                                          </p:val>
                                        </p:tav>
                                        <p:tav tm="50000">
                                          <p:val>
                                            <p:strVal val="#ppt_w+.01"/>
                                          </p:val>
                                        </p:tav>
                                        <p:tav tm="100000">
                                          <p:val>
                                            <p:strVal val="#ppt_w"/>
                                          </p:val>
                                        </p:tav>
                                      </p:tavLst>
                                    </p:anim>
                                    <p:animEffect transition="in" filter="fade">
                                      <p:cBhvr>
                                        <p:cTn id="23" dur="500" tmFilter="0,0; .5, 1; 1, 1"/>
                                        <p:tgtEl>
                                          <p:spTgt spid="34"/>
                                        </p:tgtEl>
                                      </p:cBhvr>
                                    </p:animEffect>
                                  </p:childTnLst>
                                </p:cTn>
                              </p:par>
                              <p:par>
                                <p:cTn id="24" presetID="34" presetClass="emph" presetSubtype="0" fill="hold" grpId="1" nodeType="withEffect">
                                  <p:stCondLst>
                                    <p:cond delay="0"/>
                                  </p:stCondLst>
                                  <p:iterate type="lt">
                                    <p:tmPct val="10000"/>
                                  </p:iterate>
                                  <p:childTnLst>
                                    <p:animMotion origin="layout" path="M 2.91667E-6 2.59259E-6 L 2.91667E-6 -0.11783 " pathEditMode="relative" rAng="0" ptsTypes="AA">
                                      <p:cBhvr>
                                        <p:cTn id="25" dur="250" accel="50000" decel="50000" autoRev="1" fill="hold">
                                          <p:stCondLst>
                                            <p:cond delay="0"/>
                                          </p:stCondLst>
                                        </p:cTn>
                                        <p:tgtEl>
                                          <p:spTgt spid="34"/>
                                        </p:tgtEl>
                                        <p:attrNameLst>
                                          <p:attrName>ppt_x</p:attrName>
                                          <p:attrName>ppt_y</p:attrName>
                                        </p:attrNameLst>
                                      </p:cBhvr>
                                      <p:rCtr x="0" y="-5903"/>
                                    </p:animMotion>
                                    <p:animRot by="1500000">
                                      <p:cBhvr>
                                        <p:cTn id="26" dur="125" fill="hold">
                                          <p:stCondLst>
                                            <p:cond delay="0"/>
                                          </p:stCondLst>
                                        </p:cTn>
                                        <p:tgtEl>
                                          <p:spTgt spid="34"/>
                                        </p:tgtEl>
                                        <p:attrNameLst>
                                          <p:attrName>r</p:attrName>
                                        </p:attrNameLst>
                                      </p:cBhvr>
                                    </p:animRot>
                                    <p:animRot by="-1500000">
                                      <p:cBhvr>
                                        <p:cTn id="27" dur="125" fill="hold">
                                          <p:stCondLst>
                                            <p:cond delay="125"/>
                                          </p:stCondLst>
                                        </p:cTn>
                                        <p:tgtEl>
                                          <p:spTgt spid="34"/>
                                        </p:tgtEl>
                                        <p:attrNameLst>
                                          <p:attrName>r</p:attrName>
                                        </p:attrNameLst>
                                      </p:cBhvr>
                                    </p:animRot>
                                    <p:animRot by="-1500000">
                                      <p:cBhvr>
                                        <p:cTn id="28" dur="125" fill="hold">
                                          <p:stCondLst>
                                            <p:cond delay="250"/>
                                          </p:stCondLst>
                                        </p:cTn>
                                        <p:tgtEl>
                                          <p:spTgt spid="34"/>
                                        </p:tgtEl>
                                        <p:attrNameLst>
                                          <p:attrName>r</p:attrName>
                                        </p:attrNameLst>
                                      </p:cBhvr>
                                    </p:animRot>
                                    <p:animRot by="1500000">
                                      <p:cBhvr>
                                        <p:cTn id="29" dur="125" fill="hold">
                                          <p:stCondLst>
                                            <p:cond delay="375"/>
                                          </p:stCondLst>
                                        </p:cTn>
                                        <p:tgtEl>
                                          <p:spTgt spid="34"/>
                                        </p:tgtEl>
                                        <p:attrNameLst>
                                          <p:attrName>r</p:attrName>
                                        </p:attrNameLst>
                                      </p:cBhvr>
                                    </p:animRot>
                                  </p:childTnLst>
                                </p:cTn>
                              </p:par>
                            </p:childTnLst>
                          </p:cTn>
                        </p:par>
                        <p:par>
                          <p:cTn id="30" fill="hold">
                            <p:stCondLst>
                              <p:cond delay="1750"/>
                            </p:stCondLst>
                            <p:childTnLst>
                              <p:par>
                                <p:cTn id="31" presetID="41" presetClass="entr" presetSubtype="0" fill="hold" grpId="0" nodeType="afterEffect">
                                  <p:stCondLst>
                                    <p:cond delay="0"/>
                                  </p:stCondLst>
                                  <p:iterate type="lt">
                                    <p:tmPct val="10000"/>
                                  </p:iterate>
                                  <p:childTnLst>
                                    <p:set>
                                      <p:cBhvr>
                                        <p:cTn id="32" dur="1" fill="hold">
                                          <p:stCondLst>
                                            <p:cond delay="0"/>
                                          </p:stCondLst>
                                        </p:cTn>
                                        <p:tgtEl>
                                          <p:spTgt spid="35"/>
                                        </p:tgtEl>
                                        <p:attrNameLst>
                                          <p:attrName>style.visibility</p:attrName>
                                        </p:attrNameLst>
                                      </p:cBhvr>
                                      <p:to>
                                        <p:strVal val="visible"/>
                                      </p:to>
                                    </p:set>
                                    <p:anim calcmode="lin" valueType="num">
                                      <p:cBhvr>
                                        <p:cTn id="33" dur="500" fill="hold"/>
                                        <p:tgtEl>
                                          <p:spTgt spid="35"/>
                                        </p:tgtEl>
                                        <p:attrNameLst>
                                          <p:attrName>ppt_x</p:attrName>
                                        </p:attrNameLst>
                                      </p:cBhvr>
                                      <p:tavLst>
                                        <p:tav tm="0">
                                          <p:val>
                                            <p:strVal val="#ppt_x"/>
                                          </p:val>
                                        </p:tav>
                                        <p:tav tm="50000">
                                          <p:val>
                                            <p:strVal val="#ppt_x+.1"/>
                                          </p:val>
                                        </p:tav>
                                        <p:tav tm="100000">
                                          <p:val>
                                            <p:strVal val="#ppt_x"/>
                                          </p:val>
                                        </p:tav>
                                      </p:tavLst>
                                    </p:anim>
                                    <p:anim calcmode="lin" valueType="num">
                                      <p:cBhvr>
                                        <p:cTn id="34" dur="500" fill="hold"/>
                                        <p:tgtEl>
                                          <p:spTgt spid="35"/>
                                        </p:tgtEl>
                                        <p:attrNameLst>
                                          <p:attrName>ppt_y</p:attrName>
                                        </p:attrNameLst>
                                      </p:cBhvr>
                                      <p:tavLst>
                                        <p:tav tm="0">
                                          <p:val>
                                            <p:strVal val="#ppt_y"/>
                                          </p:val>
                                        </p:tav>
                                        <p:tav tm="100000">
                                          <p:val>
                                            <p:strVal val="#ppt_y"/>
                                          </p:val>
                                        </p:tav>
                                      </p:tavLst>
                                    </p:anim>
                                    <p:anim calcmode="lin" valueType="num">
                                      <p:cBhvr>
                                        <p:cTn id="35" dur="500" fill="hold"/>
                                        <p:tgtEl>
                                          <p:spTgt spid="35"/>
                                        </p:tgtEl>
                                        <p:attrNameLst>
                                          <p:attrName>ppt_h</p:attrName>
                                        </p:attrNameLst>
                                      </p:cBhvr>
                                      <p:tavLst>
                                        <p:tav tm="0">
                                          <p:val>
                                            <p:strVal val="#ppt_h/10"/>
                                          </p:val>
                                        </p:tav>
                                        <p:tav tm="50000">
                                          <p:val>
                                            <p:strVal val="#ppt_h+.01"/>
                                          </p:val>
                                        </p:tav>
                                        <p:tav tm="100000">
                                          <p:val>
                                            <p:strVal val="#ppt_h"/>
                                          </p:val>
                                        </p:tav>
                                      </p:tavLst>
                                    </p:anim>
                                    <p:anim calcmode="lin" valueType="num">
                                      <p:cBhvr>
                                        <p:cTn id="36" dur="500" fill="hold"/>
                                        <p:tgtEl>
                                          <p:spTgt spid="35"/>
                                        </p:tgtEl>
                                        <p:attrNameLst>
                                          <p:attrName>ppt_w</p:attrName>
                                        </p:attrNameLst>
                                      </p:cBhvr>
                                      <p:tavLst>
                                        <p:tav tm="0">
                                          <p:val>
                                            <p:strVal val="#ppt_w/10"/>
                                          </p:val>
                                        </p:tav>
                                        <p:tav tm="50000">
                                          <p:val>
                                            <p:strVal val="#ppt_w+.01"/>
                                          </p:val>
                                        </p:tav>
                                        <p:tav tm="100000">
                                          <p:val>
                                            <p:strVal val="#ppt_w"/>
                                          </p:val>
                                        </p:tav>
                                      </p:tavLst>
                                    </p:anim>
                                    <p:animEffect transition="in" filter="fade">
                                      <p:cBhvr>
                                        <p:cTn id="37" dur="500" tmFilter="0,0; .5, 1; 1, 1"/>
                                        <p:tgtEl>
                                          <p:spTgt spid="35"/>
                                        </p:tgtEl>
                                      </p:cBhvr>
                                    </p:animEffect>
                                  </p:childTnLst>
                                </p:cTn>
                              </p:par>
                              <p:par>
                                <p:cTn id="38" presetID="34" presetClass="emph" presetSubtype="0" fill="hold" grpId="1" nodeType="withEffect">
                                  <p:stCondLst>
                                    <p:cond delay="0"/>
                                  </p:stCondLst>
                                  <p:iterate type="lt">
                                    <p:tmPct val="10000"/>
                                  </p:iterate>
                                  <p:childTnLst>
                                    <p:animMotion origin="layout" path="M 3.75E-6 2.59259E-6 L 3.75E-6 -0.11783 " pathEditMode="relative" rAng="0" ptsTypes="AA">
                                      <p:cBhvr>
                                        <p:cTn id="39" dur="250" accel="50000" decel="50000" autoRev="1" fill="hold">
                                          <p:stCondLst>
                                            <p:cond delay="0"/>
                                          </p:stCondLst>
                                        </p:cTn>
                                        <p:tgtEl>
                                          <p:spTgt spid="35"/>
                                        </p:tgtEl>
                                        <p:attrNameLst>
                                          <p:attrName>ppt_x</p:attrName>
                                          <p:attrName>ppt_y</p:attrName>
                                        </p:attrNameLst>
                                      </p:cBhvr>
                                      <p:rCtr x="0" y="-5903"/>
                                    </p:animMotion>
                                    <p:animRot by="1500000">
                                      <p:cBhvr>
                                        <p:cTn id="40" dur="125" fill="hold">
                                          <p:stCondLst>
                                            <p:cond delay="0"/>
                                          </p:stCondLst>
                                        </p:cTn>
                                        <p:tgtEl>
                                          <p:spTgt spid="35"/>
                                        </p:tgtEl>
                                        <p:attrNameLst>
                                          <p:attrName>r</p:attrName>
                                        </p:attrNameLst>
                                      </p:cBhvr>
                                    </p:animRot>
                                    <p:animRot by="-1500000">
                                      <p:cBhvr>
                                        <p:cTn id="41" dur="125" fill="hold">
                                          <p:stCondLst>
                                            <p:cond delay="125"/>
                                          </p:stCondLst>
                                        </p:cTn>
                                        <p:tgtEl>
                                          <p:spTgt spid="35"/>
                                        </p:tgtEl>
                                        <p:attrNameLst>
                                          <p:attrName>r</p:attrName>
                                        </p:attrNameLst>
                                      </p:cBhvr>
                                    </p:animRot>
                                    <p:animRot by="-1500000">
                                      <p:cBhvr>
                                        <p:cTn id="42" dur="125" fill="hold">
                                          <p:stCondLst>
                                            <p:cond delay="250"/>
                                          </p:stCondLst>
                                        </p:cTn>
                                        <p:tgtEl>
                                          <p:spTgt spid="35"/>
                                        </p:tgtEl>
                                        <p:attrNameLst>
                                          <p:attrName>r</p:attrName>
                                        </p:attrNameLst>
                                      </p:cBhvr>
                                    </p:animRot>
                                    <p:animRot by="1500000">
                                      <p:cBhvr>
                                        <p:cTn id="43" dur="125" fill="hold">
                                          <p:stCondLst>
                                            <p:cond delay="375"/>
                                          </p:stCondLst>
                                        </p:cTn>
                                        <p:tgtEl>
                                          <p:spTgt spid="35"/>
                                        </p:tgtEl>
                                        <p:attrNameLst>
                                          <p:attrName>r</p:attrName>
                                        </p:attrNameLst>
                                      </p:cBhvr>
                                    </p:animRot>
                                  </p:childTnLst>
                                </p:cTn>
                              </p:par>
                            </p:childTnLst>
                          </p:cTn>
                        </p:par>
                        <p:par>
                          <p:cTn id="44" fill="hold">
                            <p:stCondLst>
                              <p:cond delay="2600"/>
                            </p:stCondLst>
                            <p:childTnLst>
                              <p:par>
                                <p:cTn id="45" presetID="10" presetClass="entr" presetSubtype="0" fill="hold" grpId="0" nodeType="afterEffect">
                                  <p:stCondLst>
                                    <p:cond delay="0"/>
                                  </p:stCondLst>
                                  <p:childTnLst>
                                    <p:set>
                                      <p:cBhvr>
                                        <p:cTn id="46" dur="1" fill="hold">
                                          <p:stCondLst>
                                            <p:cond delay="0"/>
                                          </p:stCondLst>
                                        </p:cTn>
                                        <p:tgtEl>
                                          <p:spTgt spid="40"/>
                                        </p:tgtEl>
                                        <p:attrNameLst>
                                          <p:attrName>style.visibility</p:attrName>
                                        </p:attrNameLst>
                                      </p:cBhvr>
                                      <p:to>
                                        <p:strVal val="visible"/>
                                      </p:to>
                                    </p:set>
                                    <p:animEffect transition="in" filter="fade">
                                      <p:cBhvr>
                                        <p:cTn id="47" dur="500"/>
                                        <p:tgtEl>
                                          <p:spTgt spid="40"/>
                                        </p:tgtEl>
                                      </p:cBhvr>
                                    </p:animEffect>
                                  </p:childTnLst>
                                </p:cTn>
                              </p:par>
                              <p:par>
                                <p:cTn id="48" presetID="10" presetClass="entr" presetSubtype="0" fill="hold" nodeType="withEffect">
                                  <p:stCondLst>
                                    <p:cond delay="0"/>
                                  </p:stCondLst>
                                  <p:childTnLst>
                                    <p:set>
                                      <p:cBhvr>
                                        <p:cTn id="49" dur="1" fill="hold">
                                          <p:stCondLst>
                                            <p:cond delay="0"/>
                                          </p:stCondLst>
                                        </p:cTn>
                                        <p:tgtEl>
                                          <p:spTgt spid="2"/>
                                        </p:tgtEl>
                                        <p:attrNameLst>
                                          <p:attrName>style.visibility</p:attrName>
                                        </p:attrNameLst>
                                      </p:cBhvr>
                                      <p:to>
                                        <p:strVal val="visible"/>
                                      </p:to>
                                    </p:set>
                                    <p:animEffect transition="in" filter="fade">
                                      <p:cBhvr>
                                        <p:cTn id="5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3" grpId="0" animBg="1"/>
      <p:bldP spid="24" grpId="0" animBg="1"/>
      <p:bldP spid="34" grpId="0"/>
      <p:bldP spid="34" grpId="1"/>
      <p:bldP spid="35" grpId="0"/>
      <p:bldP spid="35" grpId="1"/>
      <p:bldP spid="40"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淘宝-想搞设计PPT(倒卖必究)-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 y="3838952"/>
            <a:ext cx="12190476" cy="3019048"/>
          </a:xfrm>
          <a:prstGeom prst="rect">
            <a:avLst/>
          </a:prstGeom>
        </p:spPr>
      </p:pic>
      <p:sp>
        <p:nvSpPr>
          <p:cNvPr id="16" name="淘宝-想搞设计PPT(倒卖必究)-16"/>
          <p:cNvSpPr/>
          <p:nvPr/>
        </p:nvSpPr>
        <p:spPr>
          <a:xfrm>
            <a:off x="8967041" y="2460094"/>
            <a:ext cx="738553" cy="1378858"/>
          </a:xfrm>
          <a:custGeom>
            <a:avLst/>
            <a:gdLst>
              <a:gd name="connsiteX0" fmla="*/ 0 w 738553"/>
              <a:gd name="connsiteY0" fmla="*/ 0 h 1378858"/>
              <a:gd name="connsiteX1" fmla="*/ 738553 w 738553"/>
              <a:gd name="connsiteY1" fmla="*/ 428361 h 1378858"/>
              <a:gd name="connsiteX2" fmla="*/ 36000 w 738553"/>
              <a:gd name="connsiteY2" fmla="*/ 835841 h 1378858"/>
              <a:gd name="connsiteX3" fmla="*/ 36000 w 738553"/>
              <a:gd name="connsiteY3" fmla="*/ 1378858 h 1378858"/>
              <a:gd name="connsiteX4" fmla="*/ 0 w 738553"/>
              <a:gd name="connsiteY4" fmla="*/ 1378858 h 1378858"/>
              <a:gd name="connsiteX5" fmla="*/ 0 w 738553"/>
              <a:gd name="connsiteY5" fmla="*/ 856721 h 1378858"/>
              <a:gd name="connsiteX6" fmla="*/ 0 w 738553"/>
              <a:gd name="connsiteY6" fmla="*/ 89431 h 1378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8553" h="1378858">
                <a:moveTo>
                  <a:pt x="0" y="0"/>
                </a:moveTo>
                <a:lnTo>
                  <a:pt x="738553" y="428361"/>
                </a:lnTo>
                <a:lnTo>
                  <a:pt x="36000" y="835841"/>
                </a:lnTo>
                <a:lnTo>
                  <a:pt x="36000" y="1378858"/>
                </a:lnTo>
                <a:lnTo>
                  <a:pt x="0" y="1378858"/>
                </a:lnTo>
                <a:lnTo>
                  <a:pt x="0" y="856721"/>
                </a:lnTo>
                <a:lnTo>
                  <a:pt x="0" y="89431"/>
                </a:lnTo>
                <a:close/>
              </a:path>
            </a:pathLst>
          </a:custGeom>
          <a:solidFill>
            <a:srgbClr val="1D70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17" name="淘宝-想搞设计PPT(倒卖必究)-17"/>
          <p:cNvSpPr txBox="1"/>
          <p:nvPr/>
        </p:nvSpPr>
        <p:spPr>
          <a:xfrm>
            <a:off x="1118382" y="1356221"/>
            <a:ext cx="3238387" cy="738664"/>
          </a:xfrm>
          <a:prstGeom prst="rect">
            <a:avLst/>
          </a:prstGeom>
          <a:noFill/>
        </p:spPr>
        <p:txBody>
          <a:bodyPr wrap="none" lIns="0" tIns="0" rIns="0" bIns="0" rtlCol="0">
            <a:spAutoFit/>
          </a:bodyPr>
          <a:lstStyle/>
          <a:p>
            <a:r>
              <a:rPr lang="en-US" altLang="zh-CN" sz="4800" dirty="0">
                <a:solidFill>
                  <a:schemeClr val="bg2">
                    <a:lumMod val="50000"/>
                  </a:schemeClr>
                </a:solidFill>
                <a:latin typeface="微软雅黑" panose="020B0503020204020204" pitchFamily="34" charset="-122"/>
                <a:cs typeface="+mn-ea"/>
                <a:sym typeface="+mn-lt"/>
              </a:rPr>
              <a:t>STRATEGIC</a:t>
            </a:r>
          </a:p>
        </p:txBody>
      </p:sp>
      <p:sp>
        <p:nvSpPr>
          <p:cNvPr id="18" name="淘宝-想搞设计PPT(倒卖必究)-18"/>
          <p:cNvSpPr txBox="1"/>
          <p:nvPr/>
        </p:nvSpPr>
        <p:spPr>
          <a:xfrm>
            <a:off x="1118382" y="1887586"/>
            <a:ext cx="3116302" cy="1354217"/>
          </a:xfrm>
          <a:prstGeom prst="rect">
            <a:avLst/>
          </a:prstGeom>
          <a:noFill/>
        </p:spPr>
        <p:txBody>
          <a:bodyPr wrap="none" lIns="0" tIns="0" rIns="0" bIns="0" rtlCol="0">
            <a:spAutoFit/>
          </a:bodyPr>
          <a:lstStyle/>
          <a:p>
            <a:r>
              <a:rPr lang="en-US" altLang="zh-CN" sz="8800" dirty="0">
                <a:solidFill>
                  <a:srgbClr val="10406B"/>
                </a:solidFill>
                <a:latin typeface="微软雅黑" panose="020B0503020204020204" pitchFamily="34" charset="-122"/>
                <a:cs typeface="+mn-ea"/>
                <a:sym typeface="+mn-lt"/>
              </a:rPr>
              <a:t>GOAL</a:t>
            </a:r>
          </a:p>
        </p:txBody>
      </p:sp>
      <p:sp>
        <p:nvSpPr>
          <p:cNvPr id="19" name="淘宝-想搞设计PPT(倒卖必究)-19"/>
          <p:cNvSpPr txBox="1"/>
          <p:nvPr/>
        </p:nvSpPr>
        <p:spPr>
          <a:xfrm>
            <a:off x="3402357" y="2094885"/>
            <a:ext cx="4478900" cy="1744067"/>
          </a:xfrm>
          <a:prstGeom prst="rect">
            <a:avLst/>
          </a:prstGeom>
          <a:noFill/>
        </p:spPr>
        <p:txBody>
          <a:bodyPr wrap="square" lIns="0" tIns="0" rIns="0" bIns="0" rtlCol="0">
            <a:spAutoFit/>
          </a:bodyPr>
          <a:lstStyle>
            <a:defPPr>
              <a:defRPr lang="zh-CN"/>
            </a:defPPr>
            <a:lvl1pPr algn="just">
              <a:lnSpc>
                <a:spcPts val="1800"/>
              </a:lnSpc>
              <a:defRPr sz="1000">
                <a:solidFill>
                  <a:schemeClr val="tx1">
                    <a:lumMod val="65000"/>
                    <a:lumOff val="35000"/>
                  </a:schemeClr>
                </a:solidFill>
                <a:latin typeface="微软雅黑" pitchFamily="34" charset="-122"/>
                <a:ea typeface="微软雅黑" pitchFamily="34" charset="-122"/>
              </a:defRPr>
            </a:lvl1pPr>
          </a:lstStyle>
          <a:p>
            <a:pPr>
              <a:spcAft>
                <a:spcPts val="1000"/>
              </a:spcAft>
            </a:pPr>
            <a:r>
              <a:rPr lang="zh-CN" altLang="en-US" sz="1100" dirty="0">
                <a:solidFill>
                  <a:schemeClr val="tx1">
                    <a:lumMod val="75000"/>
                    <a:lumOff val="25000"/>
                  </a:schemeClr>
                </a:solidFill>
                <a:ea typeface="+mn-ea"/>
                <a:cs typeface="+mn-ea"/>
                <a:sym typeface="+mn-lt"/>
              </a:rPr>
              <a:t>您的内容打在这里，或者通过复制您的文本后，在此框中选择粘贴，并选择只保留文字。您的内容打在这里，或者通过复制您的文本后，在此框中选择粘贴，并选择只保留文字。</a:t>
            </a:r>
            <a:endParaRPr lang="en-US" altLang="zh-CN" sz="1100" dirty="0">
              <a:solidFill>
                <a:schemeClr val="tx1">
                  <a:lumMod val="75000"/>
                  <a:lumOff val="25000"/>
                </a:schemeClr>
              </a:solidFill>
              <a:ea typeface="+mn-ea"/>
              <a:cs typeface="+mn-ea"/>
              <a:sym typeface="+mn-lt"/>
            </a:endParaRPr>
          </a:p>
          <a:p>
            <a:pPr>
              <a:spcAft>
                <a:spcPts val="1000"/>
              </a:spcAft>
            </a:pPr>
            <a:r>
              <a:rPr lang="zh-CN" altLang="en-US" sz="1100" dirty="0">
                <a:solidFill>
                  <a:schemeClr val="tx1">
                    <a:lumMod val="75000"/>
                    <a:lumOff val="25000"/>
                  </a:schemeClr>
                </a:solidFill>
                <a:ea typeface="+mn-ea"/>
                <a:cs typeface="+mn-ea"/>
                <a:sym typeface="+mn-lt"/>
              </a:rPr>
              <a:t>您的内容打在这里，或者通过复制您的文本后，在此框中选择粘贴，并选择只保留文字。您的内容打在这里，或者通过复制您的文本后，在此框中选择粘贴，并选择只保留文字。您的内容打在这里，或者通过复制您的文本后，在此框中选择粘贴，并选择只保留文字。</a:t>
            </a:r>
          </a:p>
        </p:txBody>
      </p:sp>
      <p:sp>
        <p:nvSpPr>
          <p:cNvPr id="12" name="淘宝-想搞设计PPT(倒卖必究)-12">
            <a:extLst>
              <a:ext uri="{FF2B5EF4-FFF2-40B4-BE49-F238E27FC236}">
                <a16:creationId xmlns:a16="http://schemas.microsoft.com/office/drawing/2014/main" id="{A46C31DD-835C-6371-DA79-526662E366FC}"/>
              </a:ext>
            </a:extLst>
          </p:cNvPr>
          <p:cNvSpPr/>
          <p:nvPr/>
        </p:nvSpPr>
        <p:spPr>
          <a:xfrm>
            <a:off x="0" y="0"/>
            <a:ext cx="2641600" cy="787400"/>
          </a:xfrm>
          <a:prstGeom prst="homePlate">
            <a:avLst/>
          </a:prstGeom>
          <a:solidFill>
            <a:srgbClr val="15548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rgbClr val="FFFFFF"/>
                </a:solidFill>
                <a:latin typeface="微软雅黑" panose="020B0503020204020204" pitchFamily="34" charset="-122"/>
              </a:rPr>
              <a:t>输入标题</a:t>
            </a:r>
          </a:p>
        </p:txBody>
      </p:sp>
      <p:pic>
        <p:nvPicPr>
          <p:cNvPr id="45" name="Picture 44" descr="华中科技大学.png"/>
          <p:cNvPicPr>
            <a:picLocks noChangeAspect="1"/>
          </p:cNvPicPr>
          <p:nvPr/>
        </p:nvPicPr>
        <p:blipFill>
          <a:blip r:embed="rId5"/>
          <a:stretch>
            <a:fillRect/>
          </a:stretch>
        </p:blipFill>
        <p:spPr>
          <a:xfrm>
            <a:off x="9984826" y="113565"/>
            <a:ext cx="1992610" cy="437661"/>
          </a:xfrm>
          <a:prstGeom prst="rect">
            <a:avLst/>
          </a:prstGeom>
        </p:spPr>
      </p:pic>
    </p:spTree>
    <p:extLst>
      <p:ext uri="{BB962C8B-B14F-4D97-AF65-F5344CB8AC3E}">
        <p14:creationId xmlns:p14="http://schemas.microsoft.com/office/powerpoint/2010/main" val="186561231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41" presetClass="entr" presetSubtype="0" fill="hold" grpId="0" nodeType="afterEffect">
                                  <p:stCondLst>
                                    <p:cond delay="0"/>
                                  </p:stCondLst>
                                  <p:iterate type="lt">
                                    <p:tmPct val="10000"/>
                                  </p:iterate>
                                  <p:childTnLst>
                                    <p:set>
                                      <p:cBhvr>
                                        <p:cTn id="11" dur="1" fill="hold">
                                          <p:stCondLst>
                                            <p:cond delay="0"/>
                                          </p:stCondLst>
                                        </p:cTn>
                                        <p:tgtEl>
                                          <p:spTgt spid="17"/>
                                        </p:tgtEl>
                                        <p:attrNameLst>
                                          <p:attrName>style.visibility</p:attrName>
                                        </p:attrNameLst>
                                      </p:cBhvr>
                                      <p:to>
                                        <p:strVal val="visible"/>
                                      </p:to>
                                    </p:set>
                                    <p:anim calcmode="lin" valueType="num">
                                      <p:cBhvr>
                                        <p:cTn id="12" dur="500" fill="hold"/>
                                        <p:tgtEl>
                                          <p:spTgt spid="17"/>
                                        </p:tgtEl>
                                        <p:attrNameLst>
                                          <p:attrName>ppt_x</p:attrName>
                                        </p:attrNameLst>
                                      </p:cBhvr>
                                      <p:tavLst>
                                        <p:tav tm="0">
                                          <p:val>
                                            <p:strVal val="#ppt_x"/>
                                          </p:val>
                                        </p:tav>
                                        <p:tav tm="50000">
                                          <p:val>
                                            <p:strVal val="#ppt_x+.1"/>
                                          </p:val>
                                        </p:tav>
                                        <p:tav tm="100000">
                                          <p:val>
                                            <p:strVal val="#ppt_x"/>
                                          </p:val>
                                        </p:tav>
                                      </p:tavLst>
                                    </p:anim>
                                    <p:anim calcmode="lin" valueType="num">
                                      <p:cBhvr>
                                        <p:cTn id="13" dur="500" fill="hold"/>
                                        <p:tgtEl>
                                          <p:spTgt spid="17"/>
                                        </p:tgtEl>
                                        <p:attrNameLst>
                                          <p:attrName>ppt_y</p:attrName>
                                        </p:attrNameLst>
                                      </p:cBhvr>
                                      <p:tavLst>
                                        <p:tav tm="0">
                                          <p:val>
                                            <p:strVal val="#ppt_y"/>
                                          </p:val>
                                        </p:tav>
                                        <p:tav tm="100000">
                                          <p:val>
                                            <p:strVal val="#ppt_y"/>
                                          </p:val>
                                        </p:tav>
                                      </p:tavLst>
                                    </p:anim>
                                    <p:anim calcmode="lin" valueType="num">
                                      <p:cBhvr>
                                        <p:cTn id="14" dur="500" fill="hold"/>
                                        <p:tgtEl>
                                          <p:spTgt spid="17"/>
                                        </p:tgtEl>
                                        <p:attrNameLst>
                                          <p:attrName>ppt_h</p:attrName>
                                        </p:attrNameLst>
                                      </p:cBhvr>
                                      <p:tavLst>
                                        <p:tav tm="0">
                                          <p:val>
                                            <p:strVal val="#ppt_h/10"/>
                                          </p:val>
                                        </p:tav>
                                        <p:tav tm="50000">
                                          <p:val>
                                            <p:strVal val="#ppt_h+.01"/>
                                          </p:val>
                                        </p:tav>
                                        <p:tav tm="100000">
                                          <p:val>
                                            <p:strVal val="#ppt_h"/>
                                          </p:val>
                                        </p:tav>
                                      </p:tavLst>
                                    </p:anim>
                                    <p:anim calcmode="lin" valueType="num">
                                      <p:cBhvr>
                                        <p:cTn id="15" dur="500" fill="hold"/>
                                        <p:tgtEl>
                                          <p:spTgt spid="17"/>
                                        </p:tgtEl>
                                        <p:attrNameLst>
                                          <p:attrName>ppt_w</p:attrName>
                                        </p:attrNameLst>
                                      </p:cBhvr>
                                      <p:tavLst>
                                        <p:tav tm="0">
                                          <p:val>
                                            <p:strVal val="#ppt_w/10"/>
                                          </p:val>
                                        </p:tav>
                                        <p:tav tm="50000">
                                          <p:val>
                                            <p:strVal val="#ppt_w+.01"/>
                                          </p:val>
                                        </p:tav>
                                        <p:tav tm="100000">
                                          <p:val>
                                            <p:strVal val="#ppt_w"/>
                                          </p:val>
                                        </p:tav>
                                      </p:tavLst>
                                    </p:anim>
                                    <p:animEffect transition="in" filter="fade">
                                      <p:cBhvr>
                                        <p:cTn id="16" dur="500" tmFilter="0,0; .5, 1; 1, 1"/>
                                        <p:tgtEl>
                                          <p:spTgt spid="17"/>
                                        </p:tgtEl>
                                      </p:cBhvr>
                                    </p:animEffect>
                                  </p:childTnLst>
                                </p:cTn>
                              </p:par>
                              <p:par>
                                <p:cTn id="17" presetID="34" presetClass="emph" presetSubtype="0" fill="hold" grpId="1" nodeType="withEffect">
                                  <p:stCondLst>
                                    <p:cond delay="0"/>
                                  </p:stCondLst>
                                  <p:iterate type="lt">
                                    <p:tmPct val="10000"/>
                                  </p:iterate>
                                  <p:childTnLst>
                                    <p:animMotion origin="layout" path="M -2.70833E-6 -1.85185E-6 L 0.00013 -0.07407 " pathEditMode="relative" rAng="0" ptsTypes="AA">
                                      <p:cBhvr>
                                        <p:cTn id="18" dur="250" accel="50000" decel="50000" autoRev="1" fill="hold">
                                          <p:stCondLst>
                                            <p:cond delay="0"/>
                                          </p:stCondLst>
                                        </p:cTn>
                                        <p:tgtEl>
                                          <p:spTgt spid="17"/>
                                        </p:tgtEl>
                                        <p:attrNameLst>
                                          <p:attrName>ppt_x</p:attrName>
                                          <p:attrName>ppt_y</p:attrName>
                                        </p:attrNameLst>
                                      </p:cBhvr>
                                      <p:rCtr x="0" y="-3704"/>
                                    </p:animMotion>
                                    <p:animRot by="1500000">
                                      <p:cBhvr>
                                        <p:cTn id="19" dur="125" fill="hold">
                                          <p:stCondLst>
                                            <p:cond delay="0"/>
                                          </p:stCondLst>
                                        </p:cTn>
                                        <p:tgtEl>
                                          <p:spTgt spid="17"/>
                                        </p:tgtEl>
                                        <p:attrNameLst>
                                          <p:attrName>r</p:attrName>
                                        </p:attrNameLst>
                                      </p:cBhvr>
                                    </p:animRot>
                                    <p:animRot by="-1500000">
                                      <p:cBhvr>
                                        <p:cTn id="20" dur="125" fill="hold">
                                          <p:stCondLst>
                                            <p:cond delay="125"/>
                                          </p:stCondLst>
                                        </p:cTn>
                                        <p:tgtEl>
                                          <p:spTgt spid="17"/>
                                        </p:tgtEl>
                                        <p:attrNameLst>
                                          <p:attrName>r</p:attrName>
                                        </p:attrNameLst>
                                      </p:cBhvr>
                                    </p:animRot>
                                    <p:animRot by="-1500000">
                                      <p:cBhvr>
                                        <p:cTn id="21" dur="125" fill="hold">
                                          <p:stCondLst>
                                            <p:cond delay="250"/>
                                          </p:stCondLst>
                                        </p:cTn>
                                        <p:tgtEl>
                                          <p:spTgt spid="17"/>
                                        </p:tgtEl>
                                        <p:attrNameLst>
                                          <p:attrName>r</p:attrName>
                                        </p:attrNameLst>
                                      </p:cBhvr>
                                    </p:animRot>
                                    <p:animRot by="1500000">
                                      <p:cBhvr>
                                        <p:cTn id="22" dur="125" fill="hold">
                                          <p:stCondLst>
                                            <p:cond delay="375"/>
                                          </p:stCondLst>
                                        </p:cTn>
                                        <p:tgtEl>
                                          <p:spTgt spid="17"/>
                                        </p:tgtEl>
                                        <p:attrNameLst>
                                          <p:attrName>r</p:attrName>
                                        </p:attrNameLst>
                                      </p:cBhvr>
                                    </p:animRot>
                                  </p:childTnLst>
                                </p:cTn>
                              </p:par>
                            </p:childTnLst>
                          </p:cTn>
                        </p:par>
                        <p:par>
                          <p:cTn id="23" fill="hold">
                            <p:stCondLst>
                              <p:cond delay="1400"/>
                            </p:stCondLst>
                            <p:childTnLst>
                              <p:par>
                                <p:cTn id="24" presetID="41" presetClass="entr" presetSubtype="0" fill="hold" grpId="0" nodeType="afterEffect">
                                  <p:stCondLst>
                                    <p:cond delay="0"/>
                                  </p:stCondLst>
                                  <p:iterate type="lt">
                                    <p:tmPct val="10000"/>
                                  </p:iterate>
                                  <p:childTnLst>
                                    <p:set>
                                      <p:cBhvr>
                                        <p:cTn id="25" dur="1" fill="hold">
                                          <p:stCondLst>
                                            <p:cond delay="0"/>
                                          </p:stCondLst>
                                        </p:cTn>
                                        <p:tgtEl>
                                          <p:spTgt spid="18"/>
                                        </p:tgtEl>
                                        <p:attrNameLst>
                                          <p:attrName>style.visibility</p:attrName>
                                        </p:attrNameLst>
                                      </p:cBhvr>
                                      <p:to>
                                        <p:strVal val="visible"/>
                                      </p:to>
                                    </p:set>
                                    <p:anim calcmode="lin" valueType="num">
                                      <p:cBhvr>
                                        <p:cTn id="26" dur="500" fill="hold"/>
                                        <p:tgtEl>
                                          <p:spTgt spid="18"/>
                                        </p:tgtEl>
                                        <p:attrNameLst>
                                          <p:attrName>ppt_x</p:attrName>
                                        </p:attrNameLst>
                                      </p:cBhvr>
                                      <p:tavLst>
                                        <p:tav tm="0">
                                          <p:val>
                                            <p:strVal val="#ppt_x"/>
                                          </p:val>
                                        </p:tav>
                                        <p:tav tm="50000">
                                          <p:val>
                                            <p:strVal val="#ppt_x+.1"/>
                                          </p:val>
                                        </p:tav>
                                        <p:tav tm="100000">
                                          <p:val>
                                            <p:strVal val="#ppt_x"/>
                                          </p:val>
                                        </p:tav>
                                      </p:tavLst>
                                    </p:anim>
                                    <p:anim calcmode="lin" valueType="num">
                                      <p:cBhvr>
                                        <p:cTn id="27" dur="500" fill="hold"/>
                                        <p:tgtEl>
                                          <p:spTgt spid="18"/>
                                        </p:tgtEl>
                                        <p:attrNameLst>
                                          <p:attrName>ppt_y</p:attrName>
                                        </p:attrNameLst>
                                      </p:cBhvr>
                                      <p:tavLst>
                                        <p:tav tm="0">
                                          <p:val>
                                            <p:strVal val="#ppt_y"/>
                                          </p:val>
                                        </p:tav>
                                        <p:tav tm="100000">
                                          <p:val>
                                            <p:strVal val="#ppt_y"/>
                                          </p:val>
                                        </p:tav>
                                      </p:tavLst>
                                    </p:anim>
                                    <p:anim calcmode="lin" valueType="num">
                                      <p:cBhvr>
                                        <p:cTn id="28" dur="500" fill="hold"/>
                                        <p:tgtEl>
                                          <p:spTgt spid="18"/>
                                        </p:tgtEl>
                                        <p:attrNameLst>
                                          <p:attrName>ppt_h</p:attrName>
                                        </p:attrNameLst>
                                      </p:cBhvr>
                                      <p:tavLst>
                                        <p:tav tm="0">
                                          <p:val>
                                            <p:strVal val="#ppt_h/10"/>
                                          </p:val>
                                        </p:tav>
                                        <p:tav tm="50000">
                                          <p:val>
                                            <p:strVal val="#ppt_h+.01"/>
                                          </p:val>
                                        </p:tav>
                                        <p:tav tm="100000">
                                          <p:val>
                                            <p:strVal val="#ppt_h"/>
                                          </p:val>
                                        </p:tav>
                                      </p:tavLst>
                                    </p:anim>
                                    <p:anim calcmode="lin" valueType="num">
                                      <p:cBhvr>
                                        <p:cTn id="29" dur="500" fill="hold"/>
                                        <p:tgtEl>
                                          <p:spTgt spid="18"/>
                                        </p:tgtEl>
                                        <p:attrNameLst>
                                          <p:attrName>ppt_w</p:attrName>
                                        </p:attrNameLst>
                                      </p:cBhvr>
                                      <p:tavLst>
                                        <p:tav tm="0">
                                          <p:val>
                                            <p:strVal val="#ppt_w/10"/>
                                          </p:val>
                                        </p:tav>
                                        <p:tav tm="50000">
                                          <p:val>
                                            <p:strVal val="#ppt_w+.01"/>
                                          </p:val>
                                        </p:tav>
                                        <p:tav tm="100000">
                                          <p:val>
                                            <p:strVal val="#ppt_w"/>
                                          </p:val>
                                        </p:tav>
                                      </p:tavLst>
                                    </p:anim>
                                    <p:animEffect transition="in" filter="fade">
                                      <p:cBhvr>
                                        <p:cTn id="30" dur="500" tmFilter="0,0; .5, 1; 1, 1"/>
                                        <p:tgtEl>
                                          <p:spTgt spid="18"/>
                                        </p:tgtEl>
                                      </p:cBhvr>
                                    </p:animEffect>
                                  </p:childTnLst>
                                </p:cTn>
                              </p:par>
                              <p:par>
                                <p:cTn id="31" presetID="34" presetClass="emph" presetSubtype="0" fill="hold" grpId="1" nodeType="withEffect">
                                  <p:stCondLst>
                                    <p:cond delay="0"/>
                                  </p:stCondLst>
                                  <p:iterate type="lt">
                                    <p:tmPct val="10000"/>
                                  </p:iterate>
                                  <p:childTnLst>
                                    <p:animMotion origin="layout" path="M -2.70833E-6 -1.85185E-6 L 0.00013 -0.07407 " pathEditMode="relative" rAng="0" ptsTypes="AA">
                                      <p:cBhvr>
                                        <p:cTn id="32" dur="250" accel="50000" decel="50000" autoRev="1" fill="hold">
                                          <p:stCondLst>
                                            <p:cond delay="0"/>
                                          </p:stCondLst>
                                        </p:cTn>
                                        <p:tgtEl>
                                          <p:spTgt spid="18"/>
                                        </p:tgtEl>
                                        <p:attrNameLst>
                                          <p:attrName>ppt_x</p:attrName>
                                          <p:attrName>ppt_y</p:attrName>
                                        </p:attrNameLst>
                                      </p:cBhvr>
                                      <p:rCtr x="0" y="-3704"/>
                                    </p:animMotion>
                                    <p:animRot by="1500000">
                                      <p:cBhvr>
                                        <p:cTn id="33" dur="125" fill="hold">
                                          <p:stCondLst>
                                            <p:cond delay="0"/>
                                          </p:stCondLst>
                                        </p:cTn>
                                        <p:tgtEl>
                                          <p:spTgt spid="18"/>
                                        </p:tgtEl>
                                        <p:attrNameLst>
                                          <p:attrName>r</p:attrName>
                                        </p:attrNameLst>
                                      </p:cBhvr>
                                    </p:animRot>
                                    <p:animRot by="-1500000">
                                      <p:cBhvr>
                                        <p:cTn id="34" dur="125" fill="hold">
                                          <p:stCondLst>
                                            <p:cond delay="125"/>
                                          </p:stCondLst>
                                        </p:cTn>
                                        <p:tgtEl>
                                          <p:spTgt spid="18"/>
                                        </p:tgtEl>
                                        <p:attrNameLst>
                                          <p:attrName>r</p:attrName>
                                        </p:attrNameLst>
                                      </p:cBhvr>
                                    </p:animRot>
                                    <p:animRot by="-1500000">
                                      <p:cBhvr>
                                        <p:cTn id="35" dur="125" fill="hold">
                                          <p:stCondLst>
                                            <p:cond delay="250"/>
                                          </p:stCondLst>
                                        </p:cTn>
                                        <p:tgtEl>
                                          <p:spTgt spid="18"/>
                                        </p:tgtEl>
                                        <p:attrNameLst>
                                          <p:attrName>r</p:attrName>
                                        </p:attrNameLst>
                                      </p:cBhvr>
                                    </p:animRot>
                                    <p:animRot by="1500000">
                                      <p:cBhvr>
                                        <p:cTn id="36" dur="125" fill="hold">
                                          <p:stCondLst>
                                            <p:cond delay="375"/>
                                          </p:stCondLst>
                                        </p:cTn>
                                        <p:tgtEl>
                                          <p:spTgt spid="18"/>
                                        </p:tgtEl>
                                        <p:attrNameLst>
                                          <p:attrName>r</p:attrName>
                                        </p:attrNameLst>
                                      </p:cBhvr>
                                    </p:animRot>
                                  </p:childTnLst>
                                </p:cTn>
                              </p:par>
                            </p:childTnLst>
                          </p:cTn>
                        </p:par>
                        <p:par>
                          <p:cTn id="37" fill="hold">
                            <p:stCondLst>
                              <p:cond delay="2050"/>
                            </p:stCondLst>
                            <p:childTnLst>
                              <p:par>
                                <p:cTn id="38" presetID="41" presetClass="entr" presetSubtype="0" fill="hold" grpId="0" nodeType="afterEffect">
                                  <p:stCondLst>
                                    <p:cond delay="0"/>
                                  </p:stCondLst>
                                  <p:childTnLst>
                                    <p:set>
                                      <p:cBhvr>
                                        <p:cTn id="39" dur="1" fill="hold">
                                          <p:stCondLst>
                                            <p:cond delay="0"/>
                                          </p:stCondLst>
                                        </p:cTn>
                                        <p:tgtEl>
                                          <p:spTgt spid="19"/>
                                        </p:tgtEl>
                                        <p:attrNameLst>
                                          <p:attrName>style.visibility</p:attrName>
                                        </p:attrNameLst>
                                      </p:cBhvr>
                                      <p:to>
                                        <p:strVal val="visible"/>
                                      </p:to>
                                    </p:set>
                                    <p:anim calcmode="lin" valueType="num">
                                      <p:cBhvr>
                                        <p:cTn id="40" dur="300" fill="hold"/>
                                        <p:tgtEl>
                                          <p:spTgt spid="19"/>
                                        </p:tgtEl>
                                        <p:attrNameLst>
                                          <p:attrName>ppt_x</p:attrName>
                                        </p:attrNameLst>
                                      </p:cBhvr>
                                      <p:tavLst>
                                        <p:tav tm="0">
                                          <p:val>
                                            <p:strVal val="#ppt_x"/>
                                          </p:val>
                                        </p:tav>
                                        <p:tav tm="50000">
                                          <p:val>
                                            <p:strVal val="#ppt_x+.1"/>
                                          </p:val>
                                        </p:tav>
                                        <p:tav tm="100000">
                                          <p:val>
                                            <p:strVal val="#ppt_x"/>
                                          </p:val>
                                        </p:tav>
                                      </p:tavLst>
                                    </p:anim>
                                    <p:anim calcmode="lin" valueType="num">
                                      <p:cBhvr>
                                        <p:cTn id="41" dur="300" fill="hold"/>
                                        <p:tgtEl>
                                          <p:spTgt spid="19"/>
                                        </p:tgtEl>
                                        <p:attrNameLst>
                                          <p:attrName>ppt_y</p:attrName>
                                        </p:attrNameLst>
                                      </p:cBhvr>
                                      <p:tavLst>
                                        <p:tav tm="0">
                                          <p:val>
                                            <p:strVal val="#ppt_y"/>
                                          </p:val>
                                        </p:tav>
                                        <p:tav tm="100000">
                                          <p:val>
                                            <p:strVal val="#ppt_y"/>
                                          </p:val>
                                        </p:tav>
                                      </p:tavLst>
                                    </p:anim>
                                    <p:anim calcmode="lin" valueType="num">
                                      <p:cBhvr>
                                        <p:cTn id="42" dur="300" fill="hold"/>
                                        <p:tgtEl>
                                          <p:spTgt spid="19"/>
                                        </p:tgtEl>
                                        <p:attrNameLst>
                                          <p:attrName>ppt_h</p:attrName>
                                        </p:attrNameLst>
                                      </p:cBhvr>
                                      <p:tavLst>
                                        <p:tav tm="0">
                                          <p:val>
                                            <p:strVal val="#ppt_h/10"/>
                                          </p:val>
                                        </p:tav>
                                        <p:tav tm="50000">
                                          <p:val>
                                            <p:strVal val="#ppt_h+.01"/>
                                          </p:val>
                                        </p:tav>
                                        <p:tav tm="100000">
                                          <p:val>
                                            <p:strVal val="#ppt_h"/>
                                          </p:val>
                                        </p:tav>
                                      </p:tavLst>
                                    </p:anim>
                                    <p:anim calcmode="lin" valueType="num">
                                      <p:cBhvr>
                                        <p:cTn id="43" dur="300" fill="hold"/>
                                        <p:tgtEl>
                                          <p:spTgt spid="19"/>
                                        </p:tgtEl>
                                        <p:attrNameLst>
                                          <p:attrName>ppt_w</p:attrName>
                                        </p:attrNameLst>
                                      </p:cBhvr>
                                      <p:tavLst>
                                        <p:tav tm="0">
                                          <p:val>
                                            <p:strVal val="#ppt_w/10"/>
                                          </p:val>
                                        </p:tav>
                                        <p:tav tm="50000">
                                          <p:val>
                                            <p:strVal val="#ppt_w+.01"/>
                                          </p:val>
                                        </p:tav>
                                        <p:tav tm="100000">
                                          <p:val>
                                            <p:strVal val="#ppt_w"/>
                                          </p:val>
                                        </p:tav>
                                      </p:tavLst>
                                    </p:anim>
                                    <p:animEffect transition="in" filter="fade">
                                      <p:cBhvr>
                                        <p:cTn id="44" dur="300" tmFilter="0,0; .5, 1; 1, 1"/>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p:bldP spid="17" grpId="1"/>
      <p:bldP spid="18" grpId="0"/>
      <p:bldP spid="18" grpId="1"/>
      <p:bldP spid="1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淘宝-想搞设计PPT(倒卖必究)-10"/>
          <p:cNvSpPr/>
          <p:nvPr/>
        </p:nvSpPr>
        <p:spPr>
          <a:xfrm>
            <a:off x="4693720" y="1679592"/>
            <a:ext cx="2804560" cy="4206842"/>
          </a:xfrm>
          <a:prstGeom prst="snip1Rect">
            <a:avLst>
              <a:gd name="adj" fmla="val 20742"/>
            </a:avLst>
          </a:prstGeom>
          <a:solidFill>
            <a:schemeClr val="bg1"/>
          </a:solidFill>
          <a:ln>
            <a:noFill/>
          </a:ln>
          <a:effectLst>
            <a:outerShdw blurRad="381000" dist="152400" dir="2700000" sx="95000" sy="95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11" name="淘宝-想搞设计PPT(倒卖必究)-11"/>
          <p:cNvSpPr/>
          <p:nvPr/>
        </p:nvSpPr>
        <p:spPr>
          <a:xfrm>
            <a:off x="4693720" y="1679593"/>
            <a:ext cx="2804560" cy="1169870"/>
          </a:xfrm>
          <a:prstGeom prst="homePlate">
            <a:avLst/>
          </a:prstGeom>
          <a:solidFill>
            <a:srgbClr val="10406B"/>
          </a:solidFill>
          <a:ln>
            <a:noFill/>
          </a:ln>
          <a:effectLst>
            <a:outerShdw blurRad="381000" dist="152400" dir="2700000" sx="95000" sy="95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b="1" dirty="0">
                <a:solidFill>
                  <a:srgbClr val="FFFFFF"/>
                </a:solidFill>
                <a:latin typeface="微软雅黑" panose="020B0503020204020204" pitchFamily="34" charset="-122"/>
              </a:rPr>
              <a:t>50,000K</a:t>
            </a:r>
          </a:p>
        </p:txBody>
      </p:sp>
      <p:sp>
        <p:nvSpPr>
          <p:cNvPr id="15" name="淘宝-想搞设计PPT(倒卖必究)-15"/>
          <p:cNvSpPr/>
          <p:nvPr/>
        </p:nvSpPr>
        <p:spPr>
          <a:xfrm>
            <a:off x="1676400" y="2001955"/>
            <a:ext cx="2804560" cy="3584681"/>
          </a:xfrm>
          <a:prstGeom prst="snip1Rect">
            <a:avLst>
              <a:gd name="adj" fmla="val 20913"/>
            </a:avLst>
          </a:prstGeom>
          <a:solidFill>
            <a:schemeClr val="bg1"/>
          </a:solidFill>
          <a:ln>
            <a:noFill/>
          </a:ln>
          <a:effectLst>
            <a:outerShdw blurRad="381000" dist="152400" dir="2700000" sx="95000" sy="95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16" name="淘宝-想搞设计PPT(倒卖必究)-16"/>
          <p:cNvSpPr/>
          <p:nvPr/>
        </p:nvSpPr>
        <p:spPr>
          <a:xfrm>
            <a:off x="1676400" y="2001956"/>
            <a:ext cx="2804560" cy="1169870"/>
          </a:xfrm>
          <a:prstGeom prst="homePlate">
            <a:avLst/>
          </a:prstGeom>
          <a:solidFill>
            <a:srgbClr val="1A64A7"/>
          </a:solidFill>
          <a:ln>
            <a:noFill/>
          </a:ln>
          <a:effectLst>
            <a:outerShdw blurRad="381000" dist="152400" dir="2700000" sx="95000" sy="95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b="1" dirty="0">
                <a:solidFill>
                  <a:schemeClr val="bg1"/>
                </a:solidFill>
                <a:latin typeface="微软雅黑" panose="020B0503020204020204" pitchFamily="34" charset="-122"/>
              </a:rPr>
              <a:t>30,000K</a:t>
            </a:r>
          </a:p>
        </p:txBody>
      </p:sp>
      <p:sp>
        <p:nvSpPr>
          <p:cNvPr id="20" name="淘宝-想搞设计PPT(倒卖必究)-20"/>
          <p:cNvSpPr/>
          <p:nvPr/>
        </p:nvSpPr>
        <p:spPr>
          <a:xfrm>
            <a:off x="7711040" y="2001955"/>
            <a:ext cx="2804560" cy="3584681"/>
          </a:xfrm>
          <a:prstGeom prst="snip1Rect">
            <a:avLst>
              <a:gd name="adj" fmla="val 21082"/>
            </a:avLst>
          </a:prstGeom>
          <a:solidFill>
            <a:schemeClr val="bg1"/>
          </a:solidFill>
          <a:ln>
            <a:noFill/>
          </a:ln>
          <a:effectLst>
            <a:outerShdw blurRad="381000" dist="152400" dir="2700000" sx="95000" sy="95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21" name="淘宝-想搞设计PPT(倒卖必究)-21"/>
          <p:cNvSpPr/>
          <p:nvPr/>
        </p:nvSpPr>
        <p:spPr>
          <a:xfrm>
            <a:off x="7711040" y="2001956"/>
            <a:ext cx="2804560" cy="1169870"/>
          </a:xfrm>
          <a:prstGeom prst="homePlate">
            <a:avLst/>
          </a:prstGeom>
          <a:solidFill>
            <a:srgbClr val="1A64A7"/>
          </a:solidFill>
          <a:ln>
            <a:noFill/>
          </a:ln>
          <a:effectLst>
            <a:outerShdw blurRad="381000" dist="152400" dir="2700000" sx="95000" sy="95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b="1" dirty="0">
                <a:solidFill>
                  <a:srgbClr val="FFFFFF"/>
                </a:solidFill>
                <a:latin typeface="微软雅黑" panose="020B0503020204020204" pitchFamily="34" charset="-122"/>
              </a:rPr>
              <a:t>20,000K</a:t>
            </a:r>
          </a:p>
        </p:txBody>
      </p:sp>
      <p:sp>
        <p:nvSpPr>
          <p:cNvPr id="40" name="淘宝-想搞设计PPT(倒卖必究)-40"/>
          <p:cNvSpPr/>
          <p:nvPr/>
        </p:nvSpPr>
        <p:spPr>
          <a:xfrm>
            <a:off x="2013040" y="3637252"/>
            <a:ext cx="2131280" cy="1487587"/>
          </a:xfrm>
          <a:prstGeom prst="rect">
            <a:avLst/>
          </a:prstGeom>
        </p:spPr>
        <p:txBody>
          <a:bodyPr wrap="square" lIns="0" tIns="0" rIns="0" bIns="0">
            <a:spAutoFit/>
          </a:bodyPr>
          <a:lstStyle/>
          <a:p>
            <a:pPr algn="ctr">
              <a:lnSpc>
                <a:spcPts val="1800"/>
              </a:lnSpc>
              <a:spcBef>
                <a:spcPts val="800"/>
              </a:spcBef>
            </a:pPr>
            <a:r>
              <a:rPr lang="zh-CN" altLang="en-US" dirty="0">
                <a:solidFill>
                  <a:schemeClr val="tx1">
                    <a:lumMod val="85000"/>
                    <a:lumOff val="15000"/>
                  </a:schemeClr>
                </a:solidFill>
                <a:latin typeface="微软雅黑" panose="020B0503020204020204" pitchFamily="34" charset="-122"/>
                <a:cs typeface="+mn-ea"/>
                <a:sym typeface="+mn-lt"/>
              </a:rPr>
              <a:t>填写段落标题</a:t>
            </a:r>
            <a:endParaRPr lang="en-US" dirty="0">
              <a:solidFill>
                <a:schemeClr val="tx1">
                  <a:lumMod val="85000"/>
                  <a:lumOff val="15000"/>
                </a:schemeClr>
              </a:solidFill>
              <a:latin typeface="微软雅黑" panose="020B0503020204020204" pitchFamily="34" charset="-122"/>
              <a:cs typeface="+mn-ea"/>
              <a:sym typeface="+mn-lt"/>
            </a:endParaRPr>
          </a:p>
          <a:p>
            <a:pPr algn="ctr">
              <a:lnSpc>
                <a:spcPts val="1800"/>
              </a:lnSpc>
              <a:spcBef>
                <a:spcPts val="800"/>
              </a:spcBef>
            </a:pPr>
            <a:r>
              <a:rPr lang="zh-CN" altLang="en-US" sz="1100" dirty="0">
                <a:solidFill>
                  <a:schemeClr val="tx1">
                    <a:lumMod val="65000"/>
                    <a:lumOff val="35000"/>
                  </a:schemeClr>
                </a:solidFill>
                <a:latin typeface="微软雅黑" panose="020B0503020204020204" pitchFamily="34" charset="-122"/>
                <a:cs typeface="+mn-ea"/>
                <a:sym typeface="+mn-lt"/>
              </a:rPr>
              <a:t>您的内容打在这里，或者通过复制您的文本后，在此框中选择粘贴，并选择只保留文字。您的内容打在这里，或者通过复制您的文本后，在此框中选择粘贴。</a:t>
            </a:r>
          </a:p>
        </p:txBody>
      </p:sp>
      <p:sp>
        <p:nvSpPr>
          <p:cNvPr id="41" name="淘宝-想搞设计PPT(倒卖必究)-41"/>
          <p:cNvSpPr/>
          <p:nvPr/>
        </p:nvSpPr>
        <p:spPr>
          <a:xfrm>
            <a:off x="5030360" y="3367621"/>
            <a:ext cx="2131280" cy="1487587"/>
          </a:xfrm>
          <a:prstGeom prst="rect">
            <a:avLst/>
          </a:prstGeom>
        </p:spPr>
        <p:txBody>
          <a:bodyPr wrap="square" lIns="0" tIns="0" rIns="0" bIns="0">
            <a:spAutoFit/>
          </a:bodyPr>
          <a:lstStyle/>
          <a:p>
            <a:pPr algn="ctr">
              <a:lnSpc>
                <a:spcPts val="1800"/>
              </a:lnSpc>
              <a:spcBef>
                <a:spcPts val="800"/>
              </a:spcBef>
            </a:pPr>
            <a:r>
              <a:rPr lang="zh-CN" altLang="en-US" dirty="0">
                <a:solidFill>
                  <a:schemeClr val="tx1">
                    <a:lumMod val="85000"/>
                    <a:lumOff val="15000"/>
                  </a:schemeClr>
                </a:solidFill>
                <a:latin typeface="微软雅黑" panose="020B0503020204020204" pitchFamily="34" charset="-122"/>
                <a:cs typeface="+mn-ea"/>
                <a:sym typeface="+mn-lt"/>
              </a:rPr>
              <a:t>填写段落标题</a:t>
            </a:r>
            <a:endParaRPr lang="en-US" dirty="0">
              <a:solidFill>
                <a:schemeClr val="tx1">
                  <a:lumMod val="85000"/>
                  <a:lumOff val="15000"/>
                </a:schemeClr>
              </a:solidFill>
              <a:latin typeface="微软雅黑" panose="020B0503020204020204" pitchFamily="34" charset="-122"/>
              <a:cs typeface="+mn-ea"/>
              <a:sym typeface="+mn-lt"/>
            </a:endParaRPr>
          </a:p>
          <a:p>
            <a:pPr algn="ctr">
              <a:lnSpc>
                <a:spcPts val="1800"/>
              </a:lnSpc>
              <a:spcBef>
                <a:spcPts val="800"/>
              </a:spcBef>
            </a:pPr>
            <a:r>
              <a:rPr lang="zh-CN" altLang="en-US" sz="1100" dirty="0">
                <a:solidFill>
                  <a:schemeClr val="tx1">
                    <a:lumMod val="65000"/>
                    <a:lumOff val="35000"/>
                  </a:schemeClr>
                </a:solidFill>
                <a:latin typeface="微软雅黑" panose="020B0503020204020204" pitchFamily="34" charset="-122"/>
                <a:cs typeface="+mn-ea"/>
                <a:sym typeface="+mn-lt"/>
              </a:rPr>
              <a:t>您的内容打在这里，或者通过复制您的文本后，在此框中选择粘贴，并选择只保留文字。您的内容打在这里，或者通过复制您的文本后，在此框中选择粘贴。</a:t>
            </a:r>
          </a:p>
        </p:txBody>
      </p:sp>
      <p:sp>
        <p:nvSpPr>
          <p:cNvPr id="42" name="淘宝-想搞设计PPT(倒卖必究)-42"/>
          <p:cNvSpPr/>
          <p:nvPr/>
        </p:nvSpPr>
        <p:spPr>
          <a:xfrm>
            <a:off x="8047680" y="3637252"/>
            <a:ext cx="2131280" cy="1487587"/>
          </a:xfrm>
          <a:prstGeom prst="rect">
            <a:avLst/>
          </a:prstGeom>
        </p:spPr>
        <p:txBody>
          <a:bodyPr wrap="square" lIns="0" tIns="0" rIns="0" bIns="0">
            <a:spAutoFit/>
          </a:bodyPr>
          <a:lstStyle/>
          <a:p>
            <a:pPr algn="ctr">
              <a:lnSpc>
                <a:spcPts val="1800"/>
              </a:lnSpc>
              <a:spcBef>
                <a:spcPts val="800"/>
              </a:spcBef>
            </a:pPr>
            <a:r>
              <a:rPr lang="zh-CN" altLang="en-US" dirty="0">
                <a:solidFill>
                  <a:schemeClr val="tx1">
                    <a:lumMod val="85000"/>
                    <a:lumOff val="15000"/>
                  </a:schemeClr>
                </a:solidFill>
                <a:latin typeface="微软雅黑" panose="020B0503020204020204" pitchFamily="34" charset="-122"/>
                <a:cs typeface="+mn-ea"/>
                <a:sym typeface="+mn-lt"/>
              </a:rPr>
              <a:t>填写段落标题</a:t>
            </a:r>
            <a:endParaRPr lang="en-US" dirty="0">
              <a:solidFill>
                <a:schemeClr val="tx1">
                  <a:lumMod val="85000"/>
                  <a:lumOff val="15000"/>
                </a:schemeClr>
              </a:solidFill>
              <a:latin typeface="微软雅黑" panose="020B0503020204020204" pitchFamily="34" charset="-122"/>
              <a:cs typeface="+mn-ea"/>
              <a:sym typeface="+mn-lt"/>
            </a:endParaRPr>
          </a:p>
          <a:p>
            <a:pPr algn="ctr">
              <a:lnSpc>
                <a:spcPts val="1800"/>
              </a:lnSpc>
              <a:spcBef>
                <a:spcPts val="800"/>
              </a:spcBef>
            </a:pPr>
            <a:r>
              <a:rPr lang="zh-CN" altLang="en-US" sz="1100" dirty="0">
                <a:solidFill>
                  <a:schemeClr val="tx1">
                    <a:lumMod val="65000"/>
                    <a:lumOff val="35000"/>
                  </a:schemeClr>
                </a:solidFill>
                <a:latin typeface="微软雅黑" panose="020B0503020204020204" pitchFamily="34" charset="-122"/>
                <a:cs typeface="+mn-ea"/>
                <a:sym typeface="+mn-lt"/>
              </a:rPr>
              <a:t>您的内容打在这里，或者通过复制您的文本后，在此框中选择粘贴，并选择只保留文字。您的内容打在这里，或者通过复制您的文本后，在此框中选择粘贴。</a:t>
            </a:r>
          </a:p>
        </p:txBody>
      </p:sp>
      <p:sp>
        <p:nvSpPr>
          <p:cNvPr id="17" name="淘宝-想搞设计PPT(倒卖必究)-17">
            <a:extLst>
              <a:ext uri="{FF2B5EF4-FFF2-40B4-BE49-F238E27FC236}">
                <a16:creationId xmlns:a16="http://schemas.microsoft.com/office/drawing/2014/main" id="{85AE61D0-1E4F-A8A7-E777-86EEEA74AD46}"/>
              </a:ext>
            </a:extLst>
          </p:cNvPr>
          <p:cNvSpPr/>
          <p:nvPr/>
        </p:nvSpPr>
        <p:spPr>
          <a:xfrm>
            <a:off x="0" y="0"/>
            <a:ext cx="2641600" cy="787400"/>
          </a:xfrm>
          <a:prstGeom prst="homePlate">
            <a:avLst/>
          </a:prstGeom>
          <a:solidFill>
            <a:srgbClr val="15548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rgbClr val="FFFFFF"/>
                </a:solidFill>
                <a:latin typeface="微软雅黑" panose="020B0503020204020204" pitchFamily="34" charset="-122"/>
              </a:rPr>
              <a:t>输入标题</a:t>
            </a:r>
          </a:p>
        </p:txBody>
      </p:sp>
      <p:pic>
        <p:nvPicPr>
          <p:cNvPr id="55" name="Picture 54" descr="华中科技大学.png"/>
          <p:cNvPicPr>
            <a:picLocks noChangeAspect="1"/>
          </p:cNvPicPr>
          <p:nvPr/>
        </p:nvPicPr>
        <p:blipFill>
          <a:blip r:embed="rId4"/>
          <a:stretch>
            <a:fillRect/>
          </a:stretch>
        </p:blipFill>
        <p:spPr>
          <a:xfrm>
            <a:off x="9984826" y="113565"/>
            <a:ext cx="1992610" cy="437661"/>
          </a:xfrm>
          <a:prstGeom prst="rect">
            <a:avLst/>
          </a:prstGeom>
        </p:spPr>
      </p:pic>
    </p:spTree>
    <p:extLst>
      <p:ext uri="{BB962C8B-B14F-4D97-AF65-F5344CB8AC3E}">
        <p14:creationId xmlns:p14="http://schemas.microsoft.com/office/powerpoint/2010/main" val="7924245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0-#ppt_w/2"/>
                                          </p:val>
                                        </p:tav>
                                        <p:tav tm="100000">
                                          <p:val>
                                            <p:strVal val="#ppt_x"/>
                                          </p:val>
                                        </p:tav>
                                      </p:tavLst>
                                    </p:anim>
                                    <p:anim calcmode="lin" valueType="num">
                                      <p:cBhvr additive="base">
                                        <p:cTn id="8" dur="500" fill="hold"/>
                                        <p:tgtEl>
                                          <p:spTgt spid="1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1" fill="hold" grpId="0" nodeType="after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wipe(up)">
                                      <p:cBhvr>
                                        <p:cTn id="12" dur="500"/>
                                        <p:tgtEl>
                                          <p:spTgt spid="15"/>
                                        </p:tgtEl>
                                      </p:cBhvr>
                                    </p:animEffect>
                                  </p:childTnLst>
                                </p:cTn>
                              </p:par>
                            </p:childTnLst>
                          </p:cTn>
                        </p:par>
                        <p:par>
                          <p:cTn id="13" fill="hold">
                            <p:stCondLst>
                              <p:cond delay="1000"/>
                            </p:stCondLst>
                            <p:childTnLst>
                              <p:par>
                                <p:cTn id="14" presetID="41" presetClass="entr" presetSubtype="0" fill="hold" grpId="0" nodeType="afterEffect">
                                  <p:stCondLst>
                                    <p:cond delay="0"/>
                                  </p:stCondLst>
                                  <p:childTnLst>
                                    <p:set>
                                      <p:cBhvr>
                                        <p:cTn id="15" dur="1" fill="hold">
                                          <p:stCondLst>
                                            <p:cond delay="0"/>
                                          </p:stCondLst>
                                        </p:cTn>
                                        <p:tgtEl>
                                          <p:spTgt spid="40"/>
                                        </p:tgtEl>
                                        <p:attrNameLst>
                                          <p:attrName>style.visibility</p:attrName>
                                        </p:attrNameLst>
                                      </p:cBhvr>
                                      <p:to>
                                        <p:strVal val="visible"/>
                                      </p:to>
                                    </p:set>
                                    <p:anim calcmode="lin" valueType="num">
                                      <p:cBhvr>
                                        <p:cTn id="16" dur="300" fill="hold"/>
                                        <p:tgtEl>
                                          <p:spTgt spid="40"/>
                                        </p:tgtEl>
                                        <p:attrNameLst>
                                          <p:attrName>ppt_x</p:attrName>
                                        </p:attrNameLst>
                                      </p:cBhvr>
                                      <p:tavLst>
                                        <p:tav tm="0">
                                          <p:val>
                                            <p:strVal val="#ppt_x"/>
                                          </p:val>
                                        </p:tav>
                                        <p:tav tm="50000">
                                          <p:val>
                                            <p:strVal val="#ppt_x+.1"/>
                                          </p:val>
                                        </p:tav>
                                        <p:tav tm="100000">
                                          <p:val>
                                            <p:strVal val="#ppt_x"/>
                                          </p:val>
                                        </p:tav>
                                      </p:tavLst>
                                    </p:anim>
                                    <p:anim calcmode="lin" valueType="num">
                                      <p:cBhvr>
                                        <p:cTn id="17" dur="300" fill="hold"/>
                                        <p:tgtEl>
                                          <p:spTgt spid="40"/>
                                        </p:tgtEl>
                                        <p:attrNameLst>
                                          <p:attrName>ppt_y</p:attrName>
                                        </p:attrNameLst>
                                      </p:cBhvr>
                                      <p:tavLst>
                                        <p:tav tm="0">
                                          <p:val>
                                            <p:strVal val="#ppt_y"/>
                                          </p:val>
                                        </p:tav>
                                        <p:tav tm="100000">
                                          <p:val>
                                            <p:strVal val="#ppt_y"/>
                                          </p:val>
                                        </p:tav>
                                      </p:tavLst>
                                    </p:anim>
                                    <p:anim calcmode="lin" valueType="num">
                                      <p:cBhvr>
                                        <p:cTn id="18" dur="300" fill="hold"/>
                                        <p:tgtEl>
                                          <p:spTgt spid="40"/>
                                        </p:tgtEl>
                                        <p:attrNameLst>
                                          <p:attrName>ppt_h</p:attrName>
                                        </p:attrNameLst>
                                      </p:cBhvr>
                                      <p:tavLst>
                                        <p:tav tm="0">
                                          <p:val>
                                            <p:strVal val="#ppt_h/10"/>
                                          </p:val>
                                        </p:tav>
                                        <p:tav tm="50000">
                                          <p:val>
                                            <p:strVal val="#ppt_h+.01"/>
                                          </p:val>
                                        </p:tav>
                                        <p:tav tm="100000">
                                          <p:val>
                                            <p:strVal val="#ppt_h"/>
                                          </p:val>
                                        </p:tav>
                                      </p:tavLst>
                                    </p:anim>
                                    <p:anim calcmode="lin" valueType="num">
                                      <p:cBhvr>
                                        <p:cTn id="19" dur="300" fill="hold"/>
                                        <p:tgtEl>
                                          <p:spTgt spid="40"/>
                                        </p:tgtEl>
                                        <p:attrNameLst>
                                          <p:attrName>ppt_w</p:attrName>
                                        </p:attrNameLst>
                                      </p:cBhvr>
                                      <p:tavLst>
                                        <p:tav tm="0">
                                          <p:val>
                                            <p:strVal val="#ppt_w/10"/>
                                          </p:val>
                                        </p:tav>
                                        <p:tav tm="50000">
                                          <p:val>
                                            <p:strVal val="#ppt_w+.01"/>
                                          </p:val>
                                        </p:tav>
                                        <p:tav tm="100000">
                                          <p:val>
                                            <p:strVal val="#ppt_w"/>
                                          </p:val>
                                        </p:tav>
                                      </p:tavLst>
                                    </p:anim>
                                    <p:animEffect transition="in" filter="fade">
                                      <p:cBhvr>
                                        <p:cTn id="20" dur="300" tmFilter="0,0; .5, 1; 1, 1"/>
                                        <p:tgtEl>
                                          <p:spTgt spid="40"/>
                                        </p:tgtEl>
                                      </p:cBhvr>
                                    </p:animEffect>
                                  </p:childTnLst>
                                </p:cTn>
                              </p:par>
                            </p:childTnLst>
                          </p:cTn>
                        </p:par>
                        <p:par>
                          <p:cTn id="21" fill="hold">
                            <p:stCondLst>
                              <p:cond delay="1300"/>
                            </p:stCondLst>
                            <p:childTnLst>
                              <p:par>
                                <p:cTn id="22" presetID="2" presetClass="entr" presetSubtype="8" decel="100000" fill="hold" grpId="0" nodeType="afterEffect">
                                  <p:stCondLst>
                                    <p:cond delay="0"/>
                                  </p:stCondLst>
                                  <p:childTnLst>
                                    <p:set>
                                      <p:cBhvr>
                                        <p:cTn id="23" dur="1" fill="hold">
                                          <p:stCondLst>
                                            <p:cond delay="0"/>
                                          </p:stCondLst>
                                        </p:cTn>
                                        <p:tgtEl>
                                          <p:spTgt spid="11"/>
                                        </p:tgtEl>
                                        <p:attrNameLst>
                                          <p:attrName>style.visibility</p:attrName>
                                        </p:attrNameLst>
                                      </p:cBhvr>
                                      <p:to>
                                        <p:strVal val="visible"/>
                                      </p:to>
                                    </p:set>
                                    <p:anim calcmode="lin" valueType="num">
                                      <p:cBhvr additive="base">
                                        <p:cTn id="24" dur="500" fill="hold"/>
                                        <p:tgtEl>
                                          <p:spTgt spid="11"/>
                                        </p:tgtEl>
                                        <p:attrNameLst>
                                          <p:attrName>ppt_x</p:attrName>
                                        </p:attrNameLst>
                                      </p:cBhvr>
                                      <p:tavLst>
                                        <p:tav tm="0">
                                          <p:val>
                                            <p:strVal val="0-#ppt_w/2"/>
                                          </p:val>
                                        </p:tav>
                                        <p:tav tm="100000">
                                          <p:val>
                                            <p:strVal val="#ppt_x"/>
                                          </p:val>
                                        </p:tav>
                                      </p:tavLst>
                                    </p:anim>
                                    <p:anim calcmode="lin" valueType="num">
                                      <p:cBhvr additive="base">
                                        <p:cTn id="25" dur="500" fill="hold"/>
                                        <p:tgtEl>
                                          <p:spTgt spid="11"/>
                                        </p:tgtEl>
                                        <p:attrNameLst>
                                          <p:attrName>ppt_y</p:attrName>
                                        </p:attrNameLst>
                                      </p:cBhvr>
                                      <p:tavLst>
                                        <p:tav tm="0">
                                          <p:val>
                                            <p:strVal val="#ppt_y"/>
                                          </p:val>
                                        </p:tav>
                                        <p:tav tm="100000">
                                          <p:val>
                                            <p:strVal val="#ppt_y"/>
                                          </p:val>
                                        </p:tav>
                                      </p:tavLst>
                                    </p:anim>
                                  </p:childTnLst>
                                </p:cTn>
                              </p:par>
                            </p:childTnLst>
                          </p:cTn>
                        </p:par>
                        <p:par>
                          <p:cTn id="26" fill="hold">
                            <p:stCondLst>
                              <p:cond delay="1800"/>
                            </p:stCondLst>
                            <p:childTnLst>
                              <p:par>
                                <p:cTn id="27" presetID="22" presetClass="entr" presetSubtype="1" fill="hold" grpId="0" nodeType="after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wipe(up)">
                                      <p:cBhvr>
                                        <p:cTn id="29" dur="500"/>
                                        <p:tgtEl>
                                          <p:spTgt spid="10"/>
                                        </p:tgtEl>
                                      </p:cBhvr>
                                    </p:animEffect>
                                  </p:childTnLst>
                                </p:cTn>
                              </p:par>
                            </p:childTnLst>
                          </p:cTn>
                        </p:par>
                        <p:par>
                          <p:cTn id="30" fill="hold">
                            <p:stCondLst>
                              <p:cond delay="2300"/>
                            </p:stCondLst>
                            <p:childTnLst>
                              <p:par>
                                <p:cTn id="31" presetID="41" presetClass="entr" presetSubtype="0" fill="hold" grpId="0" nodeType="afterEffect">
                                  <p:stCondLst>
                                    <p:cond delay="0"/>
                                  </p:stCondLst>
                                  <p:childTnLst>
                                    <p:set>
                                      <p:cBhvr>
                                        <p:cTn id="32" dur="1" fill="hold">
                                          <p:stCondLst>
                                            <p:cond delay="0"/>
                                          </p:stCondLst>
                                        </p:cTn>
                                        <p:tgtEl>
                                          <p:spTgt spid="41"/>
                                        </p:tgtEl>
                                        <p:attrNameLst>
                                          <p:attrName>style.visibility</p:attrName>
                                        </p:attrNameLst>
                                      </p:cBhvr>
                                      <p:to>
                                        <p:strVal val="visible"/>
                                      </p:to>
                                    </p:set>
                                    <p:anim calcmode="lin" valueType="num">
                                      <p:cBhvr>
                                        <p:cTn id="33" dur="300" fill="hold"/>
                                        <p:tgtEl>
                                          <p:spTgt spid="41"/>
                                        </p:tgtEl>
                                        <p:attrNameLst>
                                          <p:attrName>ppt_x</p:attrName>
                                        </p:attrNameLst>
                                      </p:cBhvr>
                                      <p:tavLst>
                                        <p:tav tm="0">
                                          <p:val>
                                            <p:strVal val="#ppt_x"/>
                                          </p:val>
                                        </p:tav>
                                        <p:tav tm="50000">
                                          <p:val>
                                            <p:strVal val="#ppt_x+.1"/>
                                          </p:val>
                                        </p:tav>
                                        <p:tav tm="100000">
                                          <p:val>
                                            <p:strVal val="#ppt_x"/>
                                          </p:val>
                                        </p:tav>
                                      </p:tavLst>
                                    </p:anim>
                                    <p:anim calcmode="lin" valueType="num">
                                      <p:cBhvr>
                                        <p:cTn id="34" dur="300" fill="hold"/>
                                        <p:tgtEl>
                                          <p:spTgt spid="41"/>
                                        </p:tgtEl>
                                        <p:attrNameLst>
                                          <p:attrName>ppt_y</p:attrName>
                                        </p:attrNameLst>
                                      </p:cBhvr>
                                      <p:tavLst>
                                        <p:tav tm="0">
                                          <p:val>
                                            <p:strVal val="#ppt_y"/>
                                          </p:val>
                                        </p:tav>
                                        <p:tav tm="100000">
                                          <p:val>
                                            <p:strVal val="#ppt_y"/>
                                          </p:val>
                                        </p:tav>
                                      </p:tavLst>
                                    </p:anim>
                                    <p:anim calcmode="lin" valueType="num">
                                      <p:cBhvr>
                                        <p:cTn id="35" dur="300" fill="hold"/>
                                        <p:tgtEl>
                                          <p:spTgt spid="41"/>
                                        </p:tgtEl>
                                        <p:attrNameLst>
                                          <p:attrName>ppt_h</p:attrName>
                                        </p:attrNameLst>
                                      </p:cBhvr>
                                      <p:tavLst>
                                        <p:tav tm="0">
                                          <p:val>
                                            <p:strVal val="#ppt_h/10"/>
                                          </p:val>
                                        </p:tav>
                                        <p:tav tm="50000">
                                          <p:val>
                                            <p:strVal val="#ppt_h+.01"/>
                                          </p:val>
                                        </p:tav>
                                        <p:tav tm="100000">
                                          <p:val>
                                            <p:strVal val="#ppt_h"/>
                                          </p:val>
                                        </p:tav>
                                      </p:tavLst>
                                    </p:anim>
                                    <p:anim calcmode="lin" valueType="num">
                                      <p:cBhvr>
                                        <p:cTn id="36" dur="300" fill="hold"/>
                                        <p:tgtEl>
                                          <p:spTgt spid="41"/>
                                        </p:tgtEl>
                                        <p:attrNameLst>
                                          <p:attrName>ppt_w</p:attrName>
                                        </p:attrNameLst>
                                      </p:cBhvr>
                                      <p:tavLst>
                                        <p:tav tm="0">
                                          <p:val>
                                            <p:strVal val="#ppt_w/10"/>
                                          </p:val>
                                        </p:tav>
                                        <p:tav tm="50000">
                                          <p:val>
                                            <p:strVal val="#ppt_w+.01"/>
                                          </p:val>
                                        </p:tav>
                                        <p:tav tm="100000">
                                          <p:val>
                                            <p:strVal val="#ppt_w"/>
                                          </p:val>
                                        </p:tav>
                                      </p:tavLst>
                                    </p:anim>
                                    <p:animEffect transition="in" filter="fade">
                                      <p:cBhvr>
                                        <p:cTn id="37" dur="300" tmFilter="0,0; .5, 1; 1, 1"/>
                                        <p:tgtEl>
                                          <p:spTgt spid="41"/>
                                        </p:tgtEl>
                                      </p:cBhvr>
                                    </p:animEffect>
                                  </p:childTnLst>
                                </p:cTn>
                              </p:par>
                            </p:childTnLst>
                          </p:cTn>
                        </p:par>
                        <p:par>
                          <p:cTn id="38" fill="hold">
                            <p:stCondLst>
                              <p:cond delay="2600"/>
                            </p:stCondLst>
                            <p:childTnLst>
                              <p:par>
                                <p:cTn id="39" presetID="2" presetClass="entr" presetSubtype="8" decel="100000" fill="hold" grpId="0" nodeType="afterEffect">
                                  <p:stCondLst>
                                    <p:cond delay="0"/>
                                  </p:stCondLst>
                                  <p:childTnLst>
                                    <p:set>
                                      <p:cBhvr>
                                        <p:cTn id="40" dur="1" fill="hold">
                                          <p:stCondLst>
                                            <p:cond delay="0"/>
                                          </p:stCondLst>
                                        </p:cTn>
                                        <p:tgtEl>
                                          <p:spTgt spid="21"/>
                                        </p:tgtEl>
                                        <p:attrNameLst>
                                          <p:attrName>style.visibility</p:attrName>
                                        </p:attrNameLst>
                                      </p:cBhvr>
                                      <p:to>
                                        <p:strVal val="visible"/>
                                      </p:to>
                                    </p:set>
                                    <p:anim calcmode="lin" valueType="num">
                                      <p:cBhvr additive="base">
                                        <p:cTn id="41" dur="500" fill="hold"/>
                                        <p:tgtEl>
                                          <p:spTgt spid="21"/>
                                        </p:tgtEl>
                                        <p:attrNameLst>
                                          <p:attrName>ppt_x</p:attrName>
                                        </p:attrNameLst>
                                      </p:cBhvr>
                                      <p:tavLst>
                                        <p:tav tm="0">
                                          <p:val>
                                            <p:strVal val="0-#ppt_w/2"/>
                                          </p:val>
                                        </p:tav>
                                        <p:tav tm="100000">
                                          <p:val>
                                            <p:strVal val="#ppt_x"/>
                                          </p:val>
                                        </p:tav>
                                      </p:tavLst>
                                    </p:anim>
                                    <p:anim calcmode="lin" valueType="num">
                                      <p:cBhvr additive="base">
                                        <p:cTn id="42" dur="500" fill="hold"/>
                                        <p:tgtEl>
                                          <p:spTgt spid="21"/>
                                        </p:tgtEl>
                                        <p:attrNameLst>
                                          <p:attrName>ppt_y</p:attrName>
                                        </p:attrNameLst>
                                      </p:cBhvr>
                                      <p:tavLst>
                                        <p:tav tm="0">
                                          <p:val>
                                            <p:strVal val="#ppt_y"/>
                                          </p:val>
                                        </p:tav>
                                        <p:tav tm="100000">
                                          <p:val>
                                            <p:strVal val="#ppt_y"/>
                                          </p:val>
                                        </p:tav>
                                      </p:tavLst>
                                    </p:anim>
                                  </p:childTnLst>
                                </p:cTn>
                              </p:par>
                            </p:childTnLst>
                          </p:cTn>
                        </p:par>
                        <p:par>
                          <p:cTn id="43" fill="hold">
                            <p:stCondLst>
                              <p:cond delay="3100"/>
                            </p:stCondLst>
                            <p:childTnLst>
                              <p:par>
                                <p:cTn id="44" presetID="22" presetClass="entr" presetSubtype="1" fill="hold" grpId="0" nodeType="afterEffect">
                                  <p:stCondLst>
                                    <p:cond delay="0"/>
                                  </p:stCondLst>
                                  <p:childTnLst>
                                    <p:set>
                                      <p:cBhvr>
                                        <p:cTn id="45" dur="1" fill="hold">
                                          <p:stCondLst>
                                            <p:cond delay="0"/>
                                          </p:stCondLst>
                                        </p:cTn>
                                        <p:tgtEl>
                                          <p:spTgt spid="20"/>
                                        </p:tgtEl>
                                        <p:attrNameLst>
                                          <p:attrName>style.visibility</p:attrName>
                                        </p:attrNameLst>
                                      </p:cBhvr>
                                      <p:to>
                                        <p:strVal val="visible"/>
                                      </p:to>
                                    </p:set>
                                    <p:animEffect transition="in" filter="wipe(up)">
                                      <p:cBhvr>
                                        <p:cTn id="46" dur="500"/>
                                        <p:tgtEl>
                                          <p:spTgt spid="20"/>
                                        </p:tgtEl>
                                      </p:cBhvr>
                                    </p:animEffect>
                                  </p:childTnLst>
                                </p:cTn>
                              </p:par>
                            </p:childTnLst>
                          </p:cTn>
                        </p:par>
                        <p:par>
                          <p:cTn id="47" fill="hold">
                            <p:stCondLst>
                              <p:cond delay="3600"/>
                            </p:stCondLst>
                            <p:childTnLst>
                              <p:par>
                                <p:cTn id="48" presetID="41" presetClass="entr" presetSubtype="0" fill="hold" grpId="0" nodeType="afterEffect">
                                  <p:stCondLst>
                                    <p:cond delay="0"/>
                                  </p:stCondLst>
                                  <p:childTnLst>
                                    <p:set>
                                      <p:cBhvr>
                                        <p:cTn id="49" dur="1" fill="hold">
                                          <p:stCondLst>
                                            <p:cond delay="0"/>
                                          </p:stCondLst>
                                        </p:cTn>
                                        <p:tgtEl>
                                          <p:spTgt spid="42"/>
                                        </p:tgtEl>
                                        <p:attrNameLst>
                                          <p:attrName>style.visibility</p:attrName>
                                        </p:attrNameLst>
                                      </p:cBhvr>
                                      <p:to>
                                        <p:strVal val="visible"/>
                                      </p:to>
                                    </p:set>
                                    <p:anim calcmode="lin" valueType="num">
                                      <p:cBhvr>
                                        <p:cTn id="50" dur="300" fill="hold"/>
                                        <p:tgtEl>
                                          <p:spTgt spid="42"/>
                                        </p:tgtEl>
                                        <p:attrNameLst>
                                          <p:attrName>ppt_x</p:attrName>
                                        </p:attrNameLst>
                                      </p:cBhvr>
                                      <p:tavLst>
                                        <p:tav tm="0">
                                          <p:val>
                                            <p:strVal val="#ppt_x"/>
                                          </p:val>
                                        </p:tav>
                                        <p:tav tm="50000">
                                          <p:val>
                                            <p:strVal val="#ppt_x+.1"/>
                                          </p:val>
                                        </p:tav>
                                        <p:tav tm="100000">
                                          <p:val>
                                            <p:strVal val="#ppt_x"/>
                                          </p:val>
                                        </p:tav>
                                      </p:tavLst>
                                    </p:anim>
                                    <p:anim calcmode="lin" valueType="num">
                                      <p:cBhvr>
                                        <p:cTn id="51" dur="300" fill="hold"/>
                                        <p:tgtEl>
                                          <p:spTgt spid="42"/>
                                        </p:tgtEl>
                                        <p:attrNameLst>
                                          <p:attrName>ppt_y</p:attrName>
                                        </p:attrNameLst>
                                      </p:cBhvr>
                                      <p:tavLst>
                                        <p:tav tm="0">
                                          <p:val>
                                            <p:strVal val="#ppt_y"/>
                                          </p:val>
                                        </p:tav>
                                        <p:tav tm="100000">
                                          <p:val>
                                            <p:strVal val="#ppt_y"/>
                                          </p:val>
                                        </p:tav>
                                      </p:tavLst>
                                    </p:anim>
                                    <p:anim calcmode="lin" valueType="num">
                                      <p:cBhvr>
                                        <p:cTn id="52" dur="300" fill="hold"/>
                                        <p:tgtEl>
                                          <p:spTgt spid="42"/>
                                        </p:tgtEl>
                                        <p:attrNameLst>
                                          <p:attrName>ppt_h</p:attrName>
                                        </p:attrNameLst>
                                      </p:cBhvr>
                                      <p:tavLst>
                                        <p:tav tm="0">
                                          <p:val>
                                            <p:strVal val="#ppt_h/10"/>
                                          </p:val>
                                        </p:tav>
                                        <p:tav tm="50000">
                                          <p:val>
                                            <p:strVal val="#ppt_h+.01"/>
                                          </p:val>
                                        </p:tav>
                                        <p:tav tm="100000">
                                          <p:val>
                                            <p:strVal val="#ppt_h"/>
                                          </p:val>
                                        </p:tav>
                                      </p:tavLst>
                                    </p:anim>
                                    <p:anim calcmode="lin" valueType="num">
                                      <p:cBhvr>
                                        <p:cTn id="53" dur="300" fill="hold"/>
                                        <p:tgtEl>
                                          <p:spTgt spid="42"/>
                                        </p:tgtEl>
                                        <p:attrNameLst>
                                          <p:attrName>ppt_w</p:attrName>
                                        </p:attrNameLst>
                                      </p:cBhvr>
                                      <p:tavLst>
                                        <p:tav tm="0">
                                          <p:val>
                                            <p:strVal val="#ppt_w/10"/>
                                          </p:val>
                                        </p:tav>
                                        <p:tav tm="50000">
                                          <p:val>
                                            <p:strVal val="#ppt_w+.01"/>
                                          </p:val>
                                        </p:tav>
                                        <p:tav tm="100000">
                                          <p:val>
                                            <p:strVal val="#ppt_w"/>
                                          </p:val>
                                        </p:tav>
                                      </p:tavLst>
                                    </p:anim>
                                    <p:animEffect transition="in" filter="fade">
                                      <p:cBhvr>
                                        <p:cTn id="54" dur="300" tmFilter="0,0; .5, 1; 1, 1"/>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5" grpId="0" animBg="1"/>
      <p:bldP spid="16" grpId="0" animBg="1"/>
      <p:bldP spid="20" grpId="0" animBg="1"/>
      <p:bldP spid="21" grpId="0" animBg="1"/>
      <p:bldP spid="40" grpId="0"/>
      <p:bldP spid="41" grpId="0"/>
      <p:bldP spid="4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淘宝-想搞设计PPT(倒卖必究)-3"/>
          <p:cNvSpPr/>
          <p:nvPr/>
        </p:nvSpPr>
        <p:spPr>
          <a:xfrm>
            <a:off x="6428475" y="930898"/>
            <a:ext cx="834665" cy="834666"/>
          </a:xfrm>
          <a:custGeom>
            <a:avLst/>
            <a:gdLst>
              <a:gd name="connsiteX0" fmla="*/ 1621876 w 4116165"/>
              <a:gd name="connsiteY0" fmla="*/ 814807 h 3497531"/>
              <a:gd name="connsiteX1" fmla="*/ 3927730 w 4116165"/>
              <a:gd name="connsiteY1" fmla="*/ 814807 h 3497531"/>
              <a:gd name="connsiteX2" fmla="*/ 4116165 w 4116165"/>
              <a:gd name="connsiteY2" fmla="*/ 1003242 h 3497531"/>
              <a:gd name="connsiteX3" fmla="*/ 4116165 w 4116165"/>
              <a:gd name="connsiteY3" fmla="*/ 3309096 h 3497531"/>
              <a:gd name="connsiteX4" fmla="*/ 3927730 w 4116165"/>
              <a:gd name="connsiteY4" fmla="*/ 3497531 h 3497531"/>
              <a:gd name="connsiteX5" fmla="*/ 1621876 w 4116165"/>
              <a:gd name="connsiteY5" fmla="*/ 3497531 h 3497531"/>
              <a:gd name="connsiteX6" fmla="*/ 1433441 w 4116165"/>
              <a:gd name="connsiteY6" fmla="*/ 3309096 h 3497531"/>
              <a:gd name="connsiteX7" fmla="*/ 1433441 w 4116165"/>
              <a:gd name="connsiteY7" fmla="*/ 1003242 h 3497531"/>
              <a:gd name="connsiteX8" fmla="*/ 1621876 w 4116165"/>
              <a:gd name="connsiteY8" fmla="*/ 814807 h 3497531"/>
              <a:gd name="connsiteX9" fmla="*/ 688860 w 4116165"/>
              <a:gd name="connsiteY9" fmla="*/ 0 h 3497531"/>
              <a:gd name="connsiteX10" fmla="*/ 739322 w 4116165"/>
              <a:gd name="connsiteY10" fmla="*/ 20901 h 3497531"/>
              <a:gd name="connsiteX11" fmla="*/ 1356818 w 4116165"/>
              <a:gd name="connsiteY11" fmla="*/ 638398 h 3497531"/>
              <a:gd name="connsiteX12" fmla="*/ 1356818 w 4116165"/>
              <a:gd name="connsiteY12" fmla="*/ 739322 h 3497531"/>
              <a:gd name="connsiteX13" fmla="*/ 739322 w 4116165"/>
              <a:gd name="connsiteY13" fmla="*/ 1356819 h 3497531"/>
              <a:gd name="connsiteX14" fmla="*/ 638398 w 4116165"/>
              <a:gd name="connsiteY14" fmla="*/ 1356819 h 3497531"/>
              <a:gd name="connsiteX15" fmla="*/ 20901 w 4116165"/>
              <a:gd name="connsiteY15" fmla="*/ 739322 h 3497531"/>
              <a:gd name="connsiteX16" fmla="*/ 20901 w 4116165"/>
              <a:gd name="connsiteY16" fmla="*/ 638398 h 3497531"/>
              <a:gd name="connsiteX17" fmla="*/ 638398 w 4116165"/>
              <a:gd name="connsiteY17" fmla="*/ 20901 h 3497531"/>
              <a:gd name="connsiteX18" fmla="*/ 688860 w 4116165"/>
              <a:gd name="connsiteY18" fmla="*/ 0 h 3497531"/>
              <a:gd name="connsiteX0" fmla="*/ 1433441 w 4116165"/>
              <a:gd name="connsiteY0" fmla="*/ 1003242 h 3497531"/>
              <a:gd name="connsiteX1" fmla="*/ 3927730 w 4116165"/>
              <a:gd name="connsiteY1" fmla="*/ 814807 h 3497531"/>
              <a:gd name="connsiteX2" fmla="*/ 4116165 w 4116165"/>
              <a:gd name="connsiteY2" fmla="*/ 1003242 h 3497531"/>
              <a:gd name="connsiteX3" fmla="*/ 4116165 w 4116165"/>
              <a:gd name="connsiteY3" fmla="*/ 3309096 h 3497531"/>
              <a:gd name="connsiteX4" fmla="*/ 3927730 w 4116165"/>
              <a:gd name="connsiteY4" fmla="*/ 3497531 h 3497531"/>
              <a:gd name="connsiteX5" fmla="*/ 1621876 w 4116165"/>
              <a:gd name="connsiteY5" fmla="*/ 3497531 h 3497531"/>
              <a:gd name="connsiteX6" fmla="*/ 1433441 w 4116165"/>
              <a:gd name="connsiteY6" fmla="*/ 3309096 h 3497531"/>
              <a:gd name="connsiteX7" fmla="*/ 1433441 w 4116165"/>
              <a:gd name="connsiteY7" fmla="*/ 1003242 h 3497531"/>
              <a:gd name="connsiteX8" fmla="*/ 688860 w 4116165"/>
              <a:gd name="connsiteY8" fmla="*/ 0 h 3497531"/>
              <a:gd name="connsiteX9" fmla="*/ 739322 w 4116165"/>
              <a:gd name="connsiteY9" fmla="*/ 20901 h 3497531"/>
              <a:gd name="connsiteX10" fmla="*/ 1356818 w 4116165"/>
              <a:gd name="connsiteY10" fmla="*/ 638398 h 3497531"/>
              <a:gd name="connsiteX11" fmla="*/ 1356818 w 4116165"/>
              <a:gd name="connsiteY11" fmla="*/ 739322 h 3497531"/>
              <a:gd name="connsiteX12" fmla="*/ 739322 w 4116165"/>
              <a:gd name="connsiteY12" fmla="*/ 1356819 h 3497531"/>
              <a:gd name="connsiteX13" fmla="*/ 638398 w 4116165"/>
              <a:gd name="connsiteY13" fmla="*/ 1356819 h 3497531"/>
              <a:gd name="connsiteX14" fmla="*/ 20901 w 4116165"/>
              <a:gd name="connsiteY14" fmla="*/ 739322 h 3497531"/>
              <a:gd name="connsiteX15" fmla="*/ 20901 w 4116165"/>
              <a:gd name="connsiteY15" fmla="*/ 638398 h 3497531"/>
              <a:gd name="connsiteX16" fmla="*/ 638398 w 4116165"/>
              <a:gd name="connsiteY16" fmla="*/ 20901 h 3497531"/>
              <a:gd name="connsiteX17" fmla="*/ 688860 w 4116165"/>
              <a:gd name="connsiteY17" fmla="*/ 0 h 3497531"/>
              <a:gd name="connsiteX0" fmla="*/ 1433441 w 4116165"/>
              <a:gd name="connsiteY0" fmla="*/ 3309096 h 3497531"/>
              <a:gd name="connsiteX1" fmla="*/ 3927730 w 4116165"/>
              <a:gd name="connsiteY1" fmla="*/ 814807 h 3497531"/>
              <a:gd name="connsiteX2" fmla="*/ 4116165 w 4116165"/>
              <a:gd name="connsiteY2" fmla="*/ 1003242 h 3497531"/>
              <a:gd name="connsiteX3" fmla="*/ 4116165 w 4116165"/>
              <a:gd name="connsiteY3" fmla="*/ 3309096 h 3497531"/>
              <a:gd name="connsiteX4" fmla="*/ 3927730 w 4116165"/>
              <a:gd name="connsiteY4" fmla="*/ 3497531 h 3497531"/>
              <a:gd name="connsiteX5" fmla="*/ 1621876 w 4116165"/>
              <a:gd name="connsiteY5" fmla="*/ 3497531 h 3497531"/>
              <a:gd name="connsiteX6" fmla="*/ 1433441 w 4116165"/>
              <a:gd name="connsiteY6" fmla="*/ 3309096 h 3497531"/>
              <a:gd name="connsiteX7" fmla="*/ 688860 w 4116165"/>
              <a:gd name="connsiteY7" fmla="*/ 0 h 3497531"/>
              <a:gd name="connsiteX8" fmla="*/ 739322 w 4116165"/>
              <a:gd name="connsiteY8" fmla="*/ 20901 h 3497531"/>
              <a:gd name="connsiteX9" fmla="*/ 1356818 w 4116165"/>
              <a:gd name="connsiteY9" fmla="*/ 638398 h 3497531"/>
              <a:gd name="connsiteX10" fmla="*/ 1356818 w 4116165"/>
              <a:gd name="connsiteY10" fmla="*/ 739322 h 3497531"/>
              <a:gd name="connsiteX11" fmla="*/ 739322 w 4116165"/>
              <a:gd name="connsiteY11" fmla="*/ 1356819 h 3497531"/>
              <a:gd name="connsiteX12" fmla="*/ 638398 w 4116165"/>
              <a:gd name="connsiteY12" fmla="*/ 1356819 h 3497531"/>
              <a:gd name="connsiteX13" fmla="*/ 20901 w 4116165"/>
              <a:gd name="connsiteY13" fmla="*/ 739322 h 3497531"/>
              <a:gd name="connsiteX14" fmla="*/ 20901 w 4116165"/>
              <a:gd name="connsiteY14" fmla="*/ 638398 h 3497531"/>
              <a:gd name="connsiteX15" fmla="*/ 638398 w 4116165"/>
              <a:gd name="connsiteY15" fmla="*/ 20901 h 3497531"/>
              <a:gd name="connsiteX16" fmla="*/ 688860 w 4116165"/>
              <a:gd name="connsiteY16" fmla="*/ 0 h 3497531"/>
              <a:gd name="connsiteX0" fmla="*/ 1433441 w 4116165"/>
              <a:gd name="connsiteY0" fmla="*/ 3309096 h 3497531"/>
              <a:gd name="connsiteX1" fmla="*/ 4116165 w 4116165"/>
              <a:gd name="connsiteY1" fmla="*/ 1003242 h 3497531"/>
              <a:gd name="connsiteX2" fmla="*/ 4116165 w 4116165"/>
              <a:gd name="connsiteY2" fmla="*/ 3309096 h 3497531"/>
              <a:gd name="connsiteX3" fmla="*/ 3927730 w 4116165"/>
              <a:gd name="connsiteY3" fmla="*/ 3497531 h 3497531"/>
              <a:gd name="connsiteX4" fmla="*/ 1621876 w 4116165"/>
              <a:gd name="connsiteY4" fmla="*/ 3497531 h 3497531"/>
              <a:gd name="connsiteX5" fmla="*/ 1433441 w 4116165"/>
              <a:gd name="connsiteY5" fmla="*/ 3309096 h 3497531"/>
              <a:gd name="connsiteX6" fmla="*/ 688860 w 4116165"/>
              <a:gd name="connsiteY6" fmla="*/ 0 h 3497531"/>
              <a:gd name="connsiteX7" fmla="*/ 739322 w 4116165"/>
              <a:gd name="connsiteY7" fmla="*/ 20901 h 3497531"/>
              <a:gd name="connsiteX8" fmla="*/ 1356818 w 4116165"/>
              <a:gd name="connsiteY8" fmla="*/ 638398 h 3497531"/>
              <a:gd name="connsiteX9" fmla="*/ 1356818 w 4116165"/>
              <a:gd name="connsiteY9" fmla="*/ 739322 h 3497531"/>
              <a:gd name="connsiteX10" fmla="*/ 739322 w 4116165"/>
              <a:gd name="connsiteY10" fmla="*/ 1356819 h 3497531"/>
              <a:gd name="connsiteX11" fmla="*/ 638398 w 4116165"/>
              <a:gd name="connsiteY11" fmla="*/ 1356819 h 3497531"/>
              <a:gd name="connsiteX12" fmla="*/ 20901 w 4116165"/>
              <a:gd name="connsiteY12" fmla="*/ 739322 h 3497531"/>
              <a:gd name="connsiteX13" fmla="*/ 20901 w 4116165"/>
              <a:gd name="connsiteY13" fmla="*/ 638398 h 3497531"/>
              <a:gd name="connsiteX14" fmla="*/ 638398 w 4116165"/>
              <a:gd name="connsiteY14" fmla="*/ 20901 h 3497531"/>
              <a:gd name="connsiteX15" fmla="*/ 688860 w 4116165"/>
              <a:gd name="connsiteY15" fmla="*/ 0 h 3497531"/>
              <a:gd name="connsiteX0" fmla="*/ 1433441 w 4116165"/>
              <a:gd name="connsiteY0" fmla="*/ 3309096 h 3497531"/>
              <a:gd name="connsiteX1" fmla="*/ 4116165 w 4116165"/>
              <a:gd name="connsiteY1" fmla="*/ 3309096 h 3497531"/>
              <a:gd name="connsiteX2" fmla="*/ 3927730 w 4116165"/>
              <a:gd name="connsiteY2" fmla="*/ 3497531 h 3497531"/>
              <a:gd name="connsiteX3" fmla="*/ 1621876 w 4116165"/>
              <a:gd name="connsiteY3" fmla="*/ 3497531 h 3497531"/>
              <a:gd name="connsiteX4" fmla="*/ 1433441 w 4116165"/>
              <a:gd name="connsiteY4" fmla="*/ 3309096 h 3497531"/>
              <a:gd name="connsiteX5" fmla="*/ 688860 w 4116165"/>
              <a:gd name="connsiteY5" fmla="*/ 0 h 3497531"/>
              <a:gd name="connsiteX6" fmla="*/ 739322 w 4116165"/>
              <a:gd name="connsiteY6" fmla="*/ 20901 h 3497531"/>
              <a:gd name="connsiteX7" fmla="*/ 1356818 w 4116165"/>
              <a:gd name="connsiteY7" fmla="*/ 638398 h 3497531"/>
              <a:gd name="connsiteX8" fmla="*/ 1356818 w 4116165"/>
              <a:gd name="connsiteY8" fmla="*/ 739322 h 3497531"/>
              <a:gd name="connsiteX9" fmla="*/ 739322 w 4116165"/>
              <a:gd name="connsiteY9" fmla="*/ 1356819 h 3497531"/>
              <a:gd name="connsiteX10" fmla="*/ 638398 w 4116165"/>
              <a:gd name="connsiteY10" fmla="*/ 1356819 h 3497531"/>
              <a:gd name="connsiteX11" fmla="*/ 20901 w 4116165"/>
              <a:gd name="connsiteY11" fmla="*/ 739322 h 3497531"/>
              <a:gd name="connsiteX12" fmla="*/ 20901 w 4116165"/>
              <a:gd name="connsiteY12" fmla="*/ 638398 h 3497531"/>
              <a:gd name="connsiteX13" fmla="*/ 638398 w 4116165"/>
              <a:gd name="connsiteY13" fmla="*/ 20901 h 3497531"/>
              <a:gd name="connsiteX14" fmla="*/ 688860 w 4116165"/>
              <a:gd name="connsiteY14" fmla="*/ 0 h 3497531"/>
              <a:gd name="connsiteX0" fmla="*/ 1433441 w 3927730"/>
              <a:gd name="connsiteY0" fmla="*/ 3309096 h 3497531"/>
              <a:gd name="connsiteX1" fmla="*/ 3927730 w 3927730"/>
              <a:gd name="connsiteY1" fmla="*/ 3497531 h 3497531"/>
              <a:gd name="connsiteX2" fmla="*/ 1621876 w 3927730"/>
              <a:gd name="connsiteY2" fmla="*/ 3497531 h 3497531"/>
              <a:gd name="connsiteX3" fmla="*/ 1433441 w 3927730"/>
              <a:gd name="connsiteY3" fmla="*/ 3309096 h 3497531"/>
              <a:gd name="connsiteX4" fmla="*/ 688860 w 3927730"/>
              <a:gd name="connsiteY4" fmla="*/ 0 h 3497531"/>
              <a:gd name="connsiteX5" fmla="*/ 739322 w 3927730"/>
              <a:gd name="connsiteY5" fmla="*/ 20901 h 3497531"/>
              <a:gd name="connsiteX6" fmla="*/ 1356818 w 3927730"/>
              <a:gd name="connsiteY6" fmla="*/ 638398 h 3497531"/>
              <a:gd name="connsiteX7" fmla="*/ 1356818 w 3927730"/>
              <a:gd name="connsiteY7" fmla="*/ 739322 h 3497531"/>
              <a:gd name="connsiteX8" fmla="*/ 739322 w 3927730"/>
              <a:gd name="connsiteY8" fmla="*/ 1356819 h 3497531"/>
              <a:gd name="connsiteX9" fmla="*/ 638398 w 3927730"/>
              <a:gd name="connsiteY9" fmla="*/ 1356819 h 3497531"/>
              <a:gd name="connsiteX10" fmla="*/ 20901 w 3927730"/>
              <a:gd name="connsiteY10" fmla="*/ 739322 h 3497531"/>
              <a:gd name="connsiteX11" fmla="*/ 20901 w 3927730"/>
              <a:gd name="connsiteY11" fmla="*/ 638398 h 3497531"/>
              <a:gd name="connsiteX12" fmla="*/ 638398 w 3927730"/>
              <a:gd name="connsiteY12" fmla="*/ 20901 h 3497531"/>
              <a:gd name="connsiteX13" fmla="*/ 688860 w 3927730"/>
              <a:gd name="connsiteY13" fmla="*/ 0 h 3497531"/>
              <a:gd name="connsiteX0" fmla="*/ 1433441 w 1621876"/>
              <a:gd name="connsiteY0" fmla="*/ 3309096 h 3497531"/>
              <a:gd name="connsiteX1" fmla="*/ 1621876 w 1621876"/>
              <a:gd name="connsiteY1" fmla="*/ 3497531 h 3497531"/>
              <a:gd name="connsiteX2" fmla="*/ 1433441 w 1621876"/>
              <a:gd name="connsiteY2" fmla="*/ 3309096 h 3497531"/>
              <a:gd name="connsiteX3" fmla="*/ 688860 w 1621876"/>
              <a:gd name="connsiteY3" fmla="*/ 0 h 3497531"/>
              <a:gd name="connsiteX4" fmla="*/ 739322 w 1621876"/>
              <a:gd name="connsiteY4" fmla="*/ 20901 h 3497531"/>
              <a:gd name="connsiteX5" fmla="*/ 1356818 w 1621876"/>
              <a:gd name="connsiteY5" fmla="*/ 638398 h 3497531"/>
              <a:gd name="connsiteX6" fmla="*/ 1356818 w 1621876"/>
              <a:gd name="connsiteY6" fmla="*/ 739322 h 3497531"/>
              <a:gd name="connsiteX7" fmla="*/ 739322 w 1621876"/>
              <a:gd name="connsiteY7" fmla="*/ 1356819 h 3497531"/>
              <a:gd name="connsiteX8" fmla="*/ 638398 w 1621876"/>
              <a:gd name="connsiteY8" fmla="*/ 1356819 h 3497531"/>
              <a:gd name="connsiteX9" fmla="*/ 20901 w 1621876"/>
              <a:gd name="connsiteY9" fmla="*/ 739322 h 3497531"/>
              <a:gd name="connsiteX10" fmla="*/ 20901 w 1621876"/>
              <a:gd name="connsiteY10" fmla="*/ 638398 h 3497531"/>
              <a:gd name="connsiteX11" fmla="*/ 638398 w 1621876"/>
              <a:gd name="connsiteY11" fmla="*/ 20901 h 3497531"/>
              <a:gd name="connsiteX12" fmla="*/ 688860 w 1621876"/>
              <a:gd name="connsiteY12" fmla="*/ 0 h 3497531"/>
              <a:gd name="connsiteX0" fmla="*/ 688860 w 1377719"/>
              <a:gd name="connsiteY0" fmla="*/ 0 h 1377720"/>
              <a:gd name="connsiteX1" fmla="*/ 739322 w 1377719"/>
              <a:gd name="connsiteY1" fmla="*/ 20901 h 1377720"/>
              <a:gd name="connsiteX2" fmla="*/ 1356818 w 1377719"/>
              <a:gd name="connsiteY2" fmla="*/ 638398 h 1377720"/>
              <a:gd name="connsiteX3" fmla="*/ 1356818 w 1377719"/>
              <a:gd name="connsiteY3" fmla="*/ 739322 h 1377720"/>
              <a:gd name="connsiteX4" fmla="*/ 739322 w 1377719"/>
              <a:gd name="connsiteY4" fmla="*/ 1356819 h 1377720"/>
              <a:gd name="connsiteX5" fmla="*/ 638398 w 1377719"/>
              <a:gd name="connsiteY5" fmla="*/ 1356819 h 1377720"/>
              <a:gd name="connsiteX6" fmla="*/ 20901 w 1377719"/>
              <a:gd name="connsiteY6" fmla="*/ 739322 h 1377720"/>
              <a:gd name="connsiteX7" fmla="*/ 20901 w 1377719"/>
              <a:gd name="connsiteY7" fmla="*/ 638398 h 1377720"/>
              <a:gd name="connsiteX8" fmla="*/ 638398 w 1377719"/>
              <a:gd name="connsiteY8" fmla="*/ 20901 h 1377720"/>
              <a:gd name="connsiteX9" fmla="*/ 688860 w 1377719"/>
              <a:gd name="connsiteY9" fmla="*/ 0 h 137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77719" h="1377720">
                <a:moveTo>
                  <a:pt x="688860" y="0"/>
                </a:moveTo>
                <a:cubicBezTo>
                  <a:pt x="707124" y="0"/>
                  <a:pt x="725387" y="6967"/>
                  <a:pt x="739322" y="20901"/>
                </a:cubicBezTo>
                <a:lnTo>
                  <a:pt x="1356818" y="638398"/>
                </a:lnTo>
                <a:cubicBezTo>
                  <a:pt x="1384687" y="666267"/>
                  <a:pt x="1384687" y="711453"/>
                  <a:pt x="1356818" y="739322"/>
                </a:cubicBezTo>
                <a:lnTo>
                  <a:pt x="739322" y="1356819"/>
                </a:lnTo>
                <a:cubicBezTo>
                  <a:pt x="711453" y="1384688"/>
                  <a:pt x="666267" y="1384688"/>
                  <a:pt x="638398" y="1356819"/>
                </a:cubicBezTo>
                <a:lnTo>
                  <a:pt x="20901" y="739322"/>
                </a:lnTo>
                <a:cubicBezTo>
                  <a:pt x="-6968" y="711453"/>
                  <a:pt x="-6968" y="666267"/>
                  <a:pt x="20901" y="638398"/>
                </a:cubicBezTo>
                <a:lnTo>
                  <a:pt x="638398" y="20901"/>
                </a:lnTo>
                <a:cubicBezTo>
                  <a:pt x="652332" y="6967"/>
                  <a:pt x="670596" y="0"/>
                  <a:pt x="688860" y="0"/>
                </a:cubicBezTo>
                <a:close/>
              </a:path>
            </a:pathLst>
          </a:custGeom>
          <a:solidFill>
            <a:srgbClr val="10406B"/>
          </a:solidFill>
          <a:ln>
            <a:noFill/>
          </a:ln>
          <a:effectLst>
            <a:outerShdw blurRad="228600" dist="127000" dir="2700000" sx="95000" sy="95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r>
              <a:rPr lang="en-US" sz="2800" b="1" dirty="0">
                <a:solidFill>
                  <a:srgbClr val="FFFFFF"/>
                </a:solidFill>
                <a:latin typeface="微软雅黑" panose="020B0503020204020204" pitchFamily="34" charset="-122"/>
                <a:cs typeface="+mn-ea"/>
                <a:sym typeface="+mn-lt"/>
              </a:rPr>
              <a:t>01</a:t>
            </a:r>
          </a:p>
        </p:txBody>
      </p:sp>
      <p:sp>
        <p:nvSpPr>
          <p:cNvPr id="4" name="淘宝-想搞设计PPT(倒卖必究)-4"/>
          <p:cNvSpPr/>
          <p:nvPr/>
        </p:nvSpPr>
        <p:spPr>
          <a:xfrm>
            <a:off x="6428475" y="1945460"/>
            <a:ext cx="834665" cy="834666"/>
          </a:xfrm>
          <a:custGeom>
            <a:avLst/>
            <a:gdLst>
              <a:gd name="connsiteX0" fmla="*/ 1621876 w 4116165"/>
              <a:gd name="connsiteY0" fmla="*/ 814807 h 3497531"/>
              <a:gd name="connsiteX1" fmla="*/ 3927730 w 4116165"/>
              <a:gd name="connsiteY1" fmla="*/ 814807 h 3497531"/>
              <a:gd name="connsiteX2" fmla="*/ 4116165 w 4116165"/>
              <a:gd name="connsiteY2" fmla="*/ 1003242 h 3497531"/>
              <a:gd name="connsiteX3" fmla="*/ 4116165 w 4116165"/>
              <a:gd name="connsiteY3" fmla="*/ 3309096 h 3497531"/>
              <a:gd name="connsiteX4" fmla="*/ 3927730 w 4116165"/>
              <a:gd name="connsiteY4" fmla="*/ 3497531 h 3497531"/>
              <a:gd name="connsiteX5" fmla="*/ 1621876 w 4116165"/>
              <a:gd name="connsiteY5" fmla="*/ 3497531 h 3497531"/>
              <a:gd name="connsiteX6" fmla="*/ 1433441 w 4116165"/>
              <a:gd name="connsiteY6" fmla="*/ 3309096 h 3497531"/>
              <a:gd name="connsiteX7" fmla="*/ 1433441 w 4116165"/>
              <a:gd name="connsiteY7" fmla="*/ 1003242 h 3497531"/>
              <a:gd name="connsiteX8" fmla="*/ 1621876 w 4116165"/>
              <a:gd name="connsiteY8" fmla="*/ 814807 h 3497531"/>
              <a:gd name="connsiteX9" fmla="*/ 688860 w 4116165"/>
              <a:gd name="connsiteY9" fmla="*/ 0 h 3497531"/>
              <a:gd name="connsiteX10" fmla="*/ 739322 w 4116165"/>
              <a:gd name="connsiteY10" fmla="*/ 20901 h 3497531"/>
              <a:gd name="connsiteX11" fmla="*/ 1356818 w 4116165"/>
              <a:gd name="connsiteY11" fmla="*/ 638398 h 3497531"/>
              <a:gd name="connsiteX12" fmla="*/ 1356818 w 4116165"/>
              <a:gd name="connsiteY12" fmla="*/ 739322 h 3497531"/>
              <a:gd name="connsiteX13" fmla="*/ 739322 w 4116165"/>
              <a:gd name="connsiteY13" fmla="*/ 1356819 h 3497531"/>
              <a:gd name="connsiteX14" fmla="*/ 638398 w 4116165"/>
              <a:gd name="connsiteY14" fmla="*/ 1356819 h 3497531"/>
              <a:gd name="connsiteX15" fmla="*/ 20901 w 4116165"/>
              <a:gd name="connsiteY15" fmla="*/ 739322 h 3497531"/>
              <a:gd name="connsiteX16" fmla="*/ 20901 w 4116165"/>
              <a:gd name="connsiteY16" fmla="*/ 638398 h 3497531"/>
              <a:gd name="connsiteX17" fmla="*/ 638398 w 4116165"/>
              <a:gd name="connsiteY17" fmla="*/ 20901 h 3497531"/>
              <a:gd name="connsiteX18" fmla="*/ 688860 w 4116165"/>
              <a:gd name="connsiteY18" fmla="*/ 0 h 3497531"/>
              <a:gd name="connsiteX0" fmla="*/ 1433441 w 4116165"/>
              <a:gd name="connsiteY0" fmla="*/ 1003242 h 3497531"/>
              <a:gd name="connsiteX1" fmla="*/ 3927730 w 4116165"/>
              <a:gd name="connsiteY1" fmla="*/ 814807 h 3497531"/>
              <a:gd name="connsiteX2" fmla="*/ 4116165 w 4116165"/>
              <a:gd name="connsiteY2" fmla="*/ 1003242 h 3497531"/>
              <a:gd name="connsiteX3" fmla="*/ 4116165 w 4116165"/>
              <a:gd name="connsiteY3" fmla="*/ 3309096 h 3497531"/>
              <a:gd name="connsiteX4" fmla="*/ 3927730 w 4116165"/>
              <a:gd name="connsiteY4" fmla="*/ 3497531 h 3497531"/>
              <a:gd name="connsiteX5" fmla="*/ 1621876 w 4116165"/>
              <a:gd name="connsiteY5" fmla="*/ 3497531 h 3497531"/>
              <a:gd name="connsiteX6" fmla="*/ 1433441 w 4116165"/>
              <a:gd name="connsiteY6" fmla="*/ 3309096 h 3497531"/>
              <a:gd name="connsiteX7" fmla="*/ 1433441 w 4116165"/>
              <a:gd name="connsiteY7" fmla="*/ 1003242 h 3497531"/>
              <a:gd name="connsiteX8" fmla="*/ 688860 w 4116165"/>
              <a:gd name="connsiteY8" fmla="*/ 0 h 3497531"/>
              <a:gd name="connsiteX9" fmla="*/ 739322 w 4116165"/>
              <a:gd name="connsiteY9" fmla="*/ 20901 h 3497531"/>
              <a:gd name="connsiteX10" fmla="*/ 1356818 w 4116165"/>
              <a:gd name="connsiteY10" fmla="*/ 638398 h 3497531"/>
              <a:gd name="connsiteX11" fmla="*/ 1356818 w 4116165"/>
              <a:gd name="connsiteY11" fmla="*/ 739322 h 3497531"/>
              <a:gd name="connsiteX12" fmla="*/ 739322 w 4116165"/>
              <a:gd name="connsiteY12" fmla="*/ 1356819 h 3497531"/>
              <a:gd name="connsiteX13" fmla="*/ 638398 w 4116165"/>
              <a:gd name="connsiteY13" fmla="*/ 1356819 h 3497531"/>
              <a:gd name="connsiteX14" fmla="*/ 20901 w 4116165"/>
              <a:gd name="connsiteY14" fmla="*/ 739322 h 3497531"/>
              <a:gd name="connsiteX15" fmla="*/ 20901 w 4116165"/>
              <a:gd name="connsiteY15" fmla="*/ 638398 h 3497531"/>
              <a:gd name="connsiteX16" fmla="*/ 638398 w 4116165"/>
              <a:gd name="connsiteY16" fmla="*/ 20901 h 3497531"/>
              <a:gd name="connsiteX17" fmla="*/ 688860 w 4116165"/>
              <a:gd name="connsiteY17" fmla="*/ 0 h 3497531"/>
              <a:gd name="connsiteX0" fmla="*/ 1433441 w 4116165"/>
              <a:gd name="connsiteY0" fmla="*/ 3309096 h 3497531"/>
              <a:gd name="connsiteX1" fmla="*/ 3927730 w 4116165"/>
              <a:gd name="connsiteY1" fmla="*/ 814807 h 3497531"/>
              <a:gd name="connsiteX2" fmla="*/ 4116165 w 4116165"/>
              <a:gd name="connsiteY2" fmla="*/ 1003242 h 3497531"/>
              <a:gd name="connsiteX3" fmla="*/ 4116165 w 4116165"/>
              <a:gd name="connsiteY3" fmla="*/ 3309096 h 3497531"/>
              <a:gd name="connsiteX4" fmla="*/ 3927730 w 4116165"/>
              <a:gd name="connsiteY4" fmla="*/ 3497531 h 3497531"/>
              <a:gd name="connsiteX5" fmla="*/ 1621876 w 4116165"/>
              <a:gd name="connsiteY5" fmla="*/ 3497531 h 3497531"/>
              <a:gd name="connsiteX6" fmla="*/ 1433441 w 4116165"/>
              <a:gd name="connsiteY6" fmla="*/ 3309096 h 3497531"/>
              <a:gd name="connsiteX7" fmla="*/ 688860 w 4116165"/>
              <a:gd name="connsiteY7" fmla="*/ 0 h 3497531"/>
              <a:gd name="connsiteX8" fmla="*/ 739322 w 4116165"/>
              <a:gd name="connsiteY8" fmla="*/ 20901 h 3497531"/>
              <a:gd name="connsiteX9" fmla="*/ 1356818 w 4116165"/>
              <a:gd name="connsiteY9" fmla="*/ 638398 h 3497531"/>
              <a:gd name="connsiteX10" fmla="*/ 1356818 w 4116165"/>
              <a:gd name="connsiteY10" fmla="*/ 739322 h 3497531"/>
              <a:gd name="connsiteX11" fmla="*/ 739322 w 4116165"/>
              <a:gd name="connsiteY11" fmla="*/ 1356819 h 3497531"/>
              <a:gd name="connsiteX12" fmla="*/ 638398 w 4116165"/>
              <a:gd name="connsiteY12" fmla="*/ 1356819 h 3497531"/>
              <a:gd name="connsiteX13" fmla="*/ 20901 w 4116165"/>
              <a:gd name="connsiteY13" fmla="*/ 739322 h 3497531"/>
              <a:gd name="connsiteX14" fmla="*/ 20901 w 4116165"/>
              <a:gd name="connsiteY14" fmla="*/ 638398 h 3497531"/>
              <a:gd name="connsiteX15" fmla="*/ 638398 w 4116165"/>
              <a:gd name="connsiteY15" fmla="*/ 20901 h 3497531"/>
              <a:gd name="connsiteX16" fmla="*/ 688860 w 4116165"/>
              <a:gd name="connsiteY16" fmla="*/ 0 h 3497531"/>
              <a:gd name="connsiteX0" fmla="*/ 1433441 w 4116165"/>
              <a:gd name="connsiteY0" fmla="*/ 3309096 h 3497531"/>
              <a:gd name="connsiteX1" fmla="*/ 4116165 w 4116165"/>
              <a:gd name="connsiteY1" fmla="*/ 1003242 h 3497531"/>
              <a:gd name="connsiteX2" fmla="*/ 4116165 w 4116165"/>
              <a:gd name="connsiteY2" fmla="*/ 3309096 h 3497531"/>
              <a:gd name="connsiteX3" fmla="*/ 3927730 w 4116165"/>
              <a:gd name="connsiteY3" fmla="*/ 3497531 h 3497531"/>
              <a:gd name="connsiteX4" fmla="*/ 1621876 w 4116165"/>
              <a:gd name="connsiteY4" fmla="*/ 3497531 h 3497531"/>
              <a:gd name="connsiteX5" fmla="*/ 1433441 w 4116165"/>
              <a:gd name="connsiteY5" fmla="*/ 3309096 h 3497531"/>
              <a:gd name="connsiteX6" fmla="*/ 688860 w 4116165"/>
              <a:gd name="connsiteY6" fmla="*/ 0 h 3497531"/>
              <a:gd name="connsiteX7" fmla="*/ 739322 w 4116165"/>
              <a:gd name="connsiteY7" fmla="*/ 20901 h 3497531"/>
              <a:gd name="connsiteX8" fmla="*/ 1356818 w 4116165"/>
              <a:gd name="connsiteY8" fmla="*/ 638398 h 3497531"/>
              <a:gd name="connsiteX9" fmla="*/ 1356818 w 4116165"/>
              <a:gd name="connsiteY9" fmla="*/ 739322 h 3497531"/>
              <a:gd name="connsiteX10" fmla="*/ 739322 w 4116165"/>
              <a:gd name="connsiteY10" fmla="*/ 1356819 h 3497531"/>
              <a:gd name="connsiteX11" fmla="*/ 638398 w 4116165"/>
              <a:gd name="connsiteY11" fmla="*/ 1356819 h 3497531"/>
              <a:gd name="connsiteX12" fmla="*/ 20901 w 4116165"/>
              <a:gd name="connsiteY12" fmla="*/ 739322 h 3497531"/>
              <a:gd name="connsiteX13" fmla="*/ 20901 w 4116165"/>
              <a:gd name="connsiteY13" fmla="*/ 638398 h 3497531"/>
              <a:gd name="connsiteX14" fmla="*/ 638398 w 4116165"/>
              <a:gd name="connsiteY14" fmla="*/ 20901 h 3497531"/>
              <a:gd name="connsiteX15" fmla="*/ 688860 w 4116165"/>
              <a:gd name="connsiteY15" fmla="*/ 0 h 3497531"/>
              <a:gd name="connsiteX0" fmla="*/ 1433441 w 4116165"/>
              <a:gd name="connsiteY0" fmla="*/ 3309096 h 3497531"/>
              <a:gd name="connsiteX1" fmla="*/ 4116165 w 4116165"/>
              <a:gd name="connsiteY1" fmla="*/ 3309096 h 3497531"/>
              <a:gd name="connsiteX2" fmla="*/ 3927730 w 4116165"/>
              <a:gd name="connsiteY2" fmla="*/ 3497531 h 3497531"/>
              <a:gd name="connsiteX3" fmla="*/ 1621876 w 4116165"/>
              <a:gd name="connsiteY3" fmla="*/ 3497531 h 3497531"/>
              <a:gd name="connsiteX4" fmla="*/ 1433441 w 4116165"/>
              <a:gd name="connsiteY4" fmla="*/ 3309096 h 3497531"/>
              <a:gd name="connsiteX5" fmla="*/ 688860 w 4116165"/>
              <a:gd name="connsiteY5" fmla="*/ 0 h 3497531"/>
              <a:gd name="connsiteX6" fmla="*/ 739322 w 4116165"/>
              <a:gd name="connsiteY6" fmla="*/ 20901 h 3497531"/>
              <a:gd name="connsiteX7" fmla="*/ 1356818 w 4116165"/>
              <a:gd name="connsiteY7" fmla="*/ 638398 h 3497531"/>
              <a:gd name="connsiteX8" fmla="*/ 1356818 w 4116165"/>
              <a:gd name="connsiteY8" fmla="*/ 739322 h 3497531"/>
              <a:gd name="connsiteX9" fmla="*/ 739322 w 4116165"/>
              <a:gd name="connsiteY9" fmla="*/ 1356819 h 3497531"/>
              <a:gd name="connsiteX10" fmla="*/ 638398 w 4116165"/>
              <a:gd name="connsiteY10" fmla="*/ 1356819 h 3497531"/>
              <a:gd name="connsiteX11" fmla="*/ 20901 w 4116165"/>
              <a:gd name="connsiteY11" fmla="*/ 739322 h 3497531"/>
              <a:gd name="connsiteX12" fmla="*/ 20901 w 4116165"/>
              <a:gd name="connsiteY12" fmla="*/ 638398 h 3497531"/>
              <a:gd name="connsiteX13" fmla="*/ 638398 w 4116165"/>
              <a:gd name="connsiteY13" fmla="*/ 20901 h 3497531"/>
              <a:gd name="connsiteX14" fmla="*/ 688860 w 4116165"/>
              <a:gd name="connsiteY14" fmla="*/ 0 h 3497531"/>
              <a:gd name="connsiteX0" fmla="*/ 1433441 w 3927730"/>
              <a:gd name="connsiteY0" fmla="*/ 3309096 h 3497531"/>
              <a:gd name="connsiteX1" fmla="*/ 3927730 w 3927730"/>
              <a:gd name="connsiteY1" fmla="*/ 3497531 h 3497531"/>
              <a:gd name="connsiteX2" fmla="*/ 1621876 w 3927730"/>
              <a:gd name="connsiteY2" fmla="*/ 3497531 h 3497531"/>
              <a:gd name="connsiteX3" fmla="*/ 1433441 w 3927730"/>
              <a:gd name="connsiteY3" fmla="*/ 3309096 h 3497531"/>
              <a:gd name="connsiteX4" fmla="*/ 688860 w 3927730"/>
              <a:gd name="connsiteY4" fmla="*/ 0 h 3497531"/>
              <a:gd name="connsiteX5" fmla="*/ 739322 w 3927730"/>
              <a:gd name="connsiteY5" fmla="*/ 20901 h 3497531"/>
              <a:gd name="connsiteX6" fmla="*/ 1356818 w 3927730"/>
              <a:gd name="connsiteY6" fmla="*/ 638398 h 3497531"/>
              <a:gd name="connsiteX7" fmla="*/ 1356818 w 3927730"/>
              <a:gd name="connsiteY7" fmla="*/ 739322 h 3497531"/>
              <a:gd name="connsiteX8" fmla="*/ 739322 w 3927730"/>
              <a:gd name="connsiteY8" fmla="*/ 1356819 h 3497531"/>
              <a:gd name="connsiteX9" fmla="*/ 638398 w 3927730"/>
              <a:gd name="connsiteY9" fmla="*/ 1356819 h 3497531"/>
              <a:gd name="connsiteX10" fmla="*/ 20901 w 3927730"/>
              <a:gd name="connsiteY10" fmla="*/ 739322 h 3497531"/>
              <a:gd name="connsiteX11" fmla="*/ 20901 w 3927730"/>
              <a:gd name="connsiteY11" fmla="*/ 638398 h 3497531"/>
              <a:gd name="connsiteX12" fmla="*/ 638398 w 3927730"/>
              <a:gd name="connsiteY12" fmla="*/ 20901 h 3497531"/>
              <a:gd name="connsiteX13" fmla="*/ 688860 w 3927730"/>
              <a:gd name="connsiteY13" fmla="*/ 0 h 3497531"/>
              <a:gd name="connsiteX0" fmla="*/ 1433441 w 1621876"/>
              <a:gd name="connsiteY0" fmla="*/ 3309096 h 3497531"/>
              <a:gd name="connsiteX1" fmla="*/ 1621876 w 1621876"/>
              <a:gd name="connsiteY1" fmla="*/ 3497531 h 3497531"/>
              <a:gd name="connsiteX2" fmla="*/ 1433441 w 1621876"/>
              <a:gd name="connsiteY2" fmla="*/ 3309096 h 3497531"/>
              <a:gd name="connsiteX3" fmla="*/ 688860 w 1621876"/>
              <a:gd name="connsiteY3" fmla="*/ 0 h 3497531"/>
              <a:gd name="connsiteX4" fmla="*/ 739322 w 1621876"/>
              <a:gd name="connsiteY4" fmla="*/ 20901 h 3497531"/>
              <a:gd name="connsiteX5" fmla="*/ 1356818 w 1621876"/>
              <a:gd name="connsiteY5" fmla="*/ 638398 h 3497531"/>
              <a:gd name="connsiteX6" fmla="*/ 1356818 w 1621876"/>
              <a:gd name="connsiteY6" fmla="*/ 739322 h 3497531"/>
              <a:gd name="connsiteX7" fmla="*/ 739322 w 1621876"/>
              <a:gd name="connsiteY7" fmla="*/ 1356819 h 3497531"/>
              <a:gd name="connsiteX8" fmla="*/ 638398 w 1621876"/>
              <a:gd name="connsiteY8" fmla="*/ 1356819 h 3497531"/>
              <a:gd name="connsiteX9" fmla="*/ 20901 w 1621876"/>
              <a:gd name="connsiteY9" fmla="*/ 739322 h 3497531"/>
              <a:gd name="connsiteX10" fmla="*/ 20901 w 1621876"/>
              <a:gd name="connsiteY10" fmla="*/ 638398 h 3497531"/>
              <a:gd name="connsiteX11" fmla="*/ 638398 w 1621876"/>
              <a:gd name="connsiteY11" fmla="*/ 20901 h 3497531"/>
              <a:gd name="connsiteX12" fmla="*/ 688860 w 1621876"/>
              <a:gd name="connsiteY12" fmla="*/ 0 h 3497531"/>
              <a:gd name="connsiteX0" fmla="*/ 688860 w 1377719"/>
              <a:gd name="connsiteY0" fmla="*/ 0 h 1377720"/>
              <a:gd name="connsiteX1" fmla="*/ 739322 w 1377719"/>
              <a:gd name="connsiteY1" fmla="*/ 20901 h 1377720"/>
              <a:gd name="connsiteX2" fmla="*/ 1356818 w 1377719"/>
              <a:gd name="connsiteY2" fmla="*/ 638398 h 1377720"/>
              <a:gd name="connsiteX3" fmla="*/ 1356818 w 1377719"/>
              <a:gd name="connsiteY3" fmla="*/ 739322 h 1377720"/>
              <a:gd name="connsiteX4" fmla="*/ 739322 w 1377719"/>
              <a:gd name="connsiteY4" fmla="*/ 1356819 h 1377720"/>
              <a:gd name="connsiteX5" fmla="*/ 638398 w 1377719"/>
              <a:gd name="connsiteY5" fmla="*/ 1356819 h 1377720"/>
              <a:gd name="connsiteX6" fmla="*/ 20901 w 1377719"/>
              <a:gd name="connsiteY6" fmla="*/ 739322 h 1377720"/>
              <a:gd name="connsiteX7" fmla="*/ 20901 w 1377719"/>
              <a:gd name="connsiteY7" fmla="*/ 638398 h 1377720"/>
              <a:gd name="connsiteX8" fmla="*/ 638398 w 1377719"/>
              <a:gd name="connsiteY8" fmla="*/ 20901 h 1377720"/>
              <a:gd name="connsiteX9" fmla="*/ 688860 w 1377719"/>
              <a:gd name="connsiteY9" fmla="*/ 0 h 137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77719" h="1377720">
                <a:moveTo>
                  <a:pt x="688860" y="0"/>
                </a:moveTo>
                <a:cubicBezTo>
                  <a:pt x="707124" y="0"/>
                  <a:pt x="725387" y="6967"/>
                  <a:pt x="739322" y="20901"/>
                </a:cubicBezTo>
                <a:lnTo>
                  <a:pt x="1356818" y="638398"/>
                </a:lnTo>
                <a:cubicBezTo>
                  <a:pt x="1384687" y="666267"/>
                  <a:pt x="1384687" y="711453"/>
                  <a:pt x="1356818" y="739322"/>
                </a:cubicBezTo>
                <a:lnTo>
                  <a:pt x="739322" y="1356819"/>
                </a:lnTo>
                <a:cubicBezTo>
                  <a:pt x="711453" y="1384688"/>
                  <a:pt x="666267" y="1384688"/>
                  <a:pt x="638398" y="1356819"/>
                </a:cubicBezTo>
                <a:lnTo>
                  <a:pt x="20901" y="739322"/>
                </a:lnTo>
                <a:cubicBezTo>
                  <a:pt x="-6968" y="711453"/>
                  <a:pt x="-6968" y="666267"/>
                  <a:pt x="20901" y="638398"/>
                </a:cubicBezTo>
                <a:lnTo>
                  <a:pt x="638398" y="20901"/>
                </a:lnTo>
                <a:cubicBezTo>
                  <a:pt x="652332" y="6967"/>
                  <a:pt x="670596" y="0"/>
                  <a:pt x="688860" y="0"/>
                </a:cubicBezTo>
                <a:close/>
              </a:path>
            </a:pathLst>
          </a:custGeom>
          <a:solidFill>
            <a:srgbClr val="1A64A7"/>
          </a:solidFill>
          <a:ln>
            <a:noFill/>
          </a:ln>
          <a:effectLst>
            <a:outerShdw blurRad="228600" dist="127000" dir="2700000" sx="95000" sy="95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r>
              <a:rPr lang="en-US" sz="2800" b="1" dirty="0">
                <a:solidFill>
                  <a:srgbClr val="FFFFFF"/>
                </a:solidFill>
                <a:latin typeface="微软雅黑" panose="020B0503020204020204" pitchFamily="34" charset="-122"/>
                <a:cs typeface="+mn-ea"/>
                <a:sym typeface="+mn-lt"/>
              </a:rPr>
              <a:t>02</a:t>
            </a:r>
          </a:p>
        </p:txBody>
      </p:sp>
      <p:sp>
        <p:nvSpPr>
          <p:cNvPr id="5" name="淘宝-想搞设计PPT(倒卖必究)-5"/>
          <p:cNvSpPr/>
          <p:nvPr/>
        </p:nvSpPr>
        <p:spPr>
          <a:xfrm>
            <a:off x="6428475" y="2960022"/>
            <a:ext cx="834665" cy="834666"/>
          </a:xfrm>
          <a:custGeom>
            <a:avLst/>
            <a:gdLst>
              <a:gd name="connsiteX0" fmla="*/ 1621876 w 4116165"/>
              <a:gd name="connsiteY0" fmla="*/ 814807 h 3497531"/>
              <a:gd name="connsiteX1" fmla="*/ 3927730 w 4116165"/>
              <a:gd name="connsiteY1" fmla="*/ 814807 h 3497531"/>
              <a:gd name="connsiteX2" fmla="*/ 4116165 w 4116165"/>
              <a:gd name="connsiteY2" fmla="*/ 1003242 h 3497531"/>
              <a:gd name="connsiteX3" fmla="*/ 4116165 w 4116165"/>
              <a:gd name="connsiteY3" fmla="*/ 3309096 h 3497531"/>
              <a:gd name="connsiteX4" fmla="*/ 3927730 w 4116165"/>
              <a:gd name="connsiteY4" fmla="*/ 3497531 h 3497531"/>
              <a:gd name="connsiteX5" fmla="*/ 1621876 w 4116165"/>
              <a:gd name="connsiteY5" fmla="*/ 3497531 h 3497531"/>
              <a:gd name="connsiteX6" fmla="*/ 1433441 w 4116165"/>
              <a:gd name="connsiteY6" fmla="*/ 3309096 h 3497531"/>
              <a:gd name="connsiteX7" fmla="*/ 1433441 w 4116165"/>
              <a:gd name="connsiteY7" fmla="*/ 1003242 h 3497531"/>
              <a:gd name="connsiteX8" fmla="*/ 1621876 w 4116165"/>
              <a:gd name="connsiteY8" fmla="*/ 814807 h 3497531"/>
              <a:gd name="connsiteX9" fmla="*/ 688860 w 4116165"/>
              <a:gd name="connsiteY9" fmla="*/ 0 h 3497531"/>
              <a:gd name="connsiteX10" fmla="*/ 739322 w 4116165"/>
              <a:gd name="connsiteY10" fmla="*/ 20901 h 3497531"/>
              <a:gd name="connsiteX11" fmla="*/ 1356818 w 4116165"/>
              <a:gd name="connsiteY11" fmla="*/ 638398 h 3497531"/>
              <a:gd name="connsiteX12" fmla="*/ 1356818 w 4116165"/>
              <a:gd name="connsiteY12" fmla="*/ 739322 h 3497531"/>
              <a:gd name="connsiteX13" fmla="*/ 739322 w 4116165"/>
              <a:gd name="connsiteY13" fmla="*/ 1356819 h 3497531"/>
              <a:gd name="connsiteX14" fmla="*/ 638398 w 4116165"/>
              <a:gd name="connsiteY14" fmla="*/ 1356819 h 3497531"/>
              <a:gd name="connsiteX15" fmla="*/ 20901 w 4116165"/>
              <a:gd name="connsiteY15" fmla="*/ 739322 h 3497531"/>
              <a:gd name="connsiteX16" fmla="*/ 20901 w 4116165"/>
              <a:gd name="connsiteY16" fmla="*/ 638398 h 3497531"/>
              <a:gd name="connsiteX17" fmla="*/ 638398 w 4116165"/>
              <a:gd name="connsiteY17" fmla="*/ 20901 h 3497531"/>
              <a:gd name="connsiteX18" fmla="*/ 688860 w 4116165"/>
              <a:gd name="connsiteY18" fmla="*/ 0 h 3497531"/>
              <a:gd name="connsiteX0" fmla="*/ 1433441 w 4116165"/>
              <a:gd name="connsiteY0" fmla="*/ 1003242 h 3497531"/>
              <a:gd name="connsiteX1" fmla="*/ 3927730 w 4116165"/>
              <a:gd name="connsiteY1" fmla="*/ 814807 h 3497531"/>
              <a:gd name="connsiteX2" fmla="*/ 4116165 w 4116165"/>
              <a:gd name="connsiteY2" fmla="*/ 1003242 h 3497531"/>
              <a:gd name="connsiteX3" fmla="*/ 4116165 w 4116165"/>
              <a:gd name="connsiteY3" fmla="*/ 3309096 h 3497531"/>
              <a:gd name="connsiteX4" fmla="*/ 3927730 w 4116165"/>
              <a:gd name="connsiteY4" fmla="*/ 3497531 h 3497531"/>
              <a:gd name="connsiteX5" fmla="*/ 1621876 w 4116165"/>
              <a:gd name="connsiteY5" fmla="*/ 3497531 h 3497531"/>
              <a:gd name="connsiteX6" fmla="*/ 1433441 w 4116165"/>
              <a:gd name="connsiteY6" fmla="*/ 3309096 h 3497531"/>
              <a:gd name="connsiteX7" fmla="*/ 1433441 w 4116165"/>
              <a:gd name="connsiteY7" fmla="*/ 1003242 h 3497531"/>
              <a:gd name="connsiteX8" fmla="*/ 688860 w 4116165"/>
              <a:gd name="connsiteY8" fmla="*/ 0 h 3497531"/>
              <a:gd name="connsiteX9" fmla="*/ 739322 w 4116165"/>
              <a:gd name="connsiteY9" fmla="*/ 20901 h 3497531"/>
              <a:gd name="connsiteX10" fmla="*/ 1356818 w 4116165"/>
              <a:gd name="connsiteY10" fmla="*/ 638398 h 3497531"/>
              <a:gd name="connsiteX11" fmla="*/ 1356818 w 4116165"/>
              <a:gd name="connsiteY11" fmla="*/ 739322 h 3497531"/>
              <a:gd name="connsiteX12" fmla="*/ 739322 w 4116165"/>
              <a:gd name="connsiteY12" fmla="*/ 1356819 h 3497531"/>
              <a:gd name="connsiteX13" fmla="*/ 638398 w 4116165"/>
              <a:gd name="connsiteY13" fmla="*/ 1356819 h 3497531"/>
              <a:gd name="connsiteX14" fmla="*/ 20901 w 4116165"/>
              <a:gd name="connsiteY14" fmla="*/ 739322 h 3497531"/>
              <a:gd name="connsiteX15" fmla="*/ 20901 w 4116165"/>
              <a:gd name="connsiteY15" fmla="*/ 638398 h 3497531"/>
              <a:gd name="connsiteX16" fmla="*/ 638398 w 4116165"/>
              <a:gd name="connsiteY16" fmla="*/ 20901 h 3497531"/>
              <a:gd name="connsiteX17" fmla="*/ 688860 w 4116165"/>
              <a:gd name="connsiteY17" fmla="*/ 0 h 3497531"/>
              <a:gd name="connsiteX0" fmla="*/ 1433441 w 4116165"/>
              <a:gd name="connsiteY0" fmla="*/ 3309096 h 3497531"/>
              <a:gd name="connsiteX1" fmla="*/ 3927730 w 4116165"/>
              <a:gd name="connsiteY1" fmla="*/ 814807 h 3497531"/>
              <a:gd name="connsiteX2" fmla="*/ 4116165 w 4116165"/>
              <a:gd name="connsiteY2" fmla="*/ 1003242 h 3497531"/>
              <a:gd name="connsiteX3" fmla="*/ 4116165 w 4116165"/>
              <a:gd name="connsiteY3" fmla="*/ 3309096 h 3497531"/>
              <a:gd name="connsiteX4" fmla="*/ 3927730 w 4116165"/>
              <a:gd name="connsiteY4" fmla="*/ 3497531 h 3497531"/>
              <a:gd name="connsiteX5" fmla="*/ 1621876 w 4116165"/>
              <a:gd name="connsiteY5" fmla="*/ 3497531 h 3497531"/>
              <a:gd name="connsiteX6" fmla="*/ 1433441 w 4116165"/>
              <a:gd name="connsiteY6" fmla="*/ 3309096 h 3497531"/>
              <a:gd name="connsiteX7" fmla="*/ 688860 w 4116165"/>
              <a:gd name="connsiteY7" fmla="*/ 0 h 3497531"/>
              <a:gd name="connsiteX8" fmla="*/ 739322 w 4116165"/>
              <a:gd name="connsiteY8" fmla="*/ 20901 h 3497531"/>
              <a:gd name="connsiteX9" fmla="*/ 1356818 w 4116165"/>
              <a:gd name="connsiteY9" fmla="*/ 638398 h 3497531"/>
              <a:gd name="connsiteX10" fmla="*/ 1356818 w 4116165"/>
              <a:gd name="connsiteY10" fmla="*/ 739322 h 3497531"/>
              <a:gd name="connsiteX11" fmla="*/ 739322 w 4116165"/>
              <a:gd name="connsiteY11" fmla="*/ 1356819 h 3497531"/>
              <a:gd name="connsiteX12" fmla="*/ 638398 w 4116165"/>
              <a:gd name="connsiteY12" fmla="*/ 1356819 h 3497531"/>
              <a:gd name="connsiteX13" fmla="*/ 20901 w 4116165"/>
              <a:gd name="connsiteY13" fmla="*/ 739322 h 3497531"/>
              <a:gd name="connsiteX14" fmla="*/ 20901 w 4116165"/>
              <a:gd name="connsiteY14" fmla="*/ 638398 h 3497531"/>
              <a:gd name="connsiteX15" fmla="*/ 638398 w 4116165"/>
              <a:gd name="connsiteY15" fmla="*/ 20901 h 3497531"/>
              <a:gd name="connsiteX16" fmla="*/ 688860 w 4116165"/>
              <a:gd name="connsiteY16" fmla="*/ 0 h 3497531"/>
              <a:gd name="connsiteX0" fmla="*/ 1433441 w 4116165"/>
              <a:gd name="connsiteY0" fmla="*/ 3309096 h 3497531"/>
              <a:gd name="connsiteX1" fmla="*/ 4116165 w 4116165"/>
              <a:gd name="connsiteY1" fmla="*/ 1003242 h 3497531"/>
              <a:gd name="connsiteX2" fmla="*/ 4116165 w 4116165"/>
              <a:gd name="connsiteY2" fmla="*/ 3309096 h 3497531"/>
              <a:gd name="connsiteX3" fmla="*/ 3927730 w 4116165"/>
              <a:gd name="connsiteY3" fmla="*/ 3497531 h 3497531"/>
              <a:gd name="connsiteX4" fmla="*/ 1621876 w 4116165"/>
              <a:gd name="connsiteY4" fmla="*/ 3497531 h 3497531"/>
              <a:gd name="connsiteX5" fmla="*/ 1433441 w 4116165"/>
              <a:gd name="connsiteY5" fmla="*/ 3309096 h 3497531"/>
              <a:gd name="connsiteX6" fmla="*/ 688860 w 4116165"/>
              <a:gd name="connsiteY6" fmla="*/ 0 h 3497531"/>
              <a:gd name="connsiteX7" fmla="*/ 739322 w 4116165"/>
              <a:gd name="connsiteY7" fmla="*/ 20901 h 3497531"/>
              <a:gd name="connsiteX8" fmla="*/ 1356818 w 4116165"/>
              <a:gd name="connsiteY8" fmla="*/ 638398 h 3497531"/>
              <a:gd name="connsiteX9" fmla="*/ 1356818 w 4116165"/>
              <a:gd name="connsiteY9" fmla="*/ 739322 h 3497531"/>
              <a:gd name="connsiteX10" fmla="*/ 739322 w 4116165"/>
              <a:gd name="connsiteY10" fmla="*/ 1356819 h 3497531"/>
              <a:gd name="connsiteX11" fmla="*/ 638398 w 4116165"/>
              <a:gd name="connsiteY11" fmla="*/ 1356819 h 3497531"/>
              <a:gd name="connsiteX12" fmla="*/ 20901 w 4116165"/>
              <a:gd name="connsiteY12" fmla="*/ 739322 h 3497531"/>
              <a:gd name="connsiteX13" fmla="*/ 20901 w 4116165"/>
              <a:gd name="connsiteY13" fmla="*/ 638398 h 3497531"/>
              <a:gd name="connsiteX14" fmla="*/ 638398 w 4116165"/>
              <a:gd name="connsiteY14" fmla="*/ 20901 h 3497531"/>
              <a:gd name="connsiteX15" fmla="*/ 688860 w 4116165"/>
              <a:gd name="connsiteY15" fmla="*/ 0 h 3497531"/>
              <a:gd name="connsiteX0" fmla="*/ 1433441 w 4116165"/>
              <a:gd name="connsiteY0" fmla="*/ 3309096 h 3497531"/>
              <a:gd name="connsiteX1" fmla="*/ 4116165 w 4116165"/>
              <a:gd name="connsiteY1" fmla="*/ 3309096 h 3497531"/>
              <a:gd name="connsiteX2" fmla="*/ 3927730 w 4116165"/>
              <a:gd name="connsiteY2" fmla="*/ 3497531 h 3497531"/>
              <a:gd name="connsiteX3" fmla="*/ 1621876 w 4116165"/>
              <a:gd name="connsiteY3" fmla="*/ 3497531 h 3497531"/>
              <a:gd name="connsiteX4" fmla="*/ 1433441 w 4116165"/>
              <a:gd name="connsiteY4" fmla="*/ 3309096 h 3497531"/>
              <a:gd name="connsiteX5" fmla="*/ 688860 w 4116165"/>
              <a:gd name="connsiteY5" fmla="*/ 0 h 3497531"/>
              <a:gd name="connsiteX6" fmla="*/ 739322 w 4116165"/>
              <a:gd name="connsiteY6" fmla="*/ 20901 h 3497531"/>
              <a:gd name="connsiteX7" fmla="*/ 1356818 w 4116165"/>
              <a:gd name="connsiteY7" fmla="*/ 638398 h 3497531"/>
              <a:gd name="connsiteX8" fmla="*/ 1356818 w 4116165"/>
              <a:gd name="connsiteY8" fmla="*/ 739322 h 3497531"/>
              <a:gd name="connsiteX9" fmla="*/ 739322 w 4116165"/>
              <a:gd name="connsiteY9" fmla="*/ 1356819 h 3497531"/>
              <a:gd name="connsiteX10" fmla="*/ 638398 w 4116165"/>
              <a:gd name="connsiteY10" fmla="*/ 1356819 h 3497531"/>
              <a:gd name="connsiteX11" fmla="*/ 20901 w 4116165"/>
              <a:gd name="connsiteY11" fmla="*/ 739322 h 3497531"/>
              <a:gd name="connsiteX12" fmla="*/ 20901 w 4116165"/>
              <a:gd name="connsiteY12" fmla="*/ 638398 h 3497531"/>
              <a:gd name="connsiteX13" fmla="*/ 638398 w 4116165"/>
              <a:gd name="connsiteY13" fmla="*/ 20901 h 3497531"/>
              <a:gd name="connsiteX14" fmla="*/ 688860 w 4116165"/>
              <a:gd name="connsiteY14" fmla="*/ 0 h 3497531"/>
              <a:gd name="connsiteX0" fmla="*/ 1433441 w 3927730"/>
              <a:gd name="connsiteY0" fmla="*/ 3309096 h 3497531"/>
              <a:gd name="connsiteX1" fmla="*/ 3927730 w 3927730"/>
              <a:gd name="connsiteY1" fmla="*/ 3497531 h 3497531"/>
              <a:gd name="connsiteX2" fmla="*/ 1621876 w 3927730"/>
              <a:gd name="connsiteY2" fmla="*/ 3497531 h 3497531"/>
              <a:gd name="connsiteX3" fmla="*/ 1433441 w 3927730"/>
              <a:gd name="connsiteY3" fmla="*/ 3309096 h 3497531"/>
              <a:gd name="connsiteX4" fmla="*/ 688860 w 3927730"/>
              <a:gd name="connsiteY4" fmla="*/ 0 h 3497531"/>
              <a:gd name="connsiteX5" fmla="*/ 739322 w 3927730"/>
              <a:gd name="connsiteY5" fmla="*/ 20901 h 3497531"/>
              <a:gd name="connsiteX6" fmla="*/ 1356818 w 3927730"/>
              <a:gd name="connsiteY6" fmla="*/ 638398 h 3497531"/>
              <a:gd name="connsiteX7" fmla="*/ 1356818 w 3927730"/>
              <a:gd name="connsiteY7" fmla="*/ 739322 h 3497531"/>
              <a:gd name="connsiteX8" fmla="*/ 739322 w 3927730"/>
              <a:gd name="connsiteY8" fmla="*/ 1356819 h 3497531"/>
              <a:gd name="connsiteX9" fmla="*/ 638398 w 3927730"/>
              <a:gd name="connsiteY9" fmla="*/ 1356819 h 3497531"/>
              <a:gd name="connsiteX10" fmla="*/ 20901 w 3927730"/>
              <a:gd name="connsiteY10" fmla="*/ 739322 h 3497531"/>
              <a:gd name="connsiteX11" fmla="*/ 20901 w 3927730"/>
              <a:gd name="connsiteY11" fmla="*/ 638398 h 3497531"/>
              <a:gd name="connsiteX12" fmla="*/ 638398 w 3927730"/>
              <a:gd name="connsiteY12" fmla="*/ 20901 h 3497531"/>
              <a:gd name="connsiteX13" fmla="*/ 688860 w 3927730"/>
              <a:gd name="connsiteY13" fmla="*/ 0 h 3497531"/>
              <a:gd name="connsiteX0" fmla="*/ 1433441 w 1621876"/>
              <a:gd name="connsiteY0" fmla="*/ 3309096 h 3497531"/>
              <a:gd name="connsiteX1" fmla="*/ 1621876 w 1621876"/>
              <a:gd name="connsiteY1" fmla="*/ 3497531 h 3497531"/>
              <a:gd name="connsiteX2" fmla="*/ 1433441 w 1621876"/>
              <a:gd name="connsiteY2" fmla="*/ 3309096 h 3497531"/>
              <a:gd name="connsiteX3" fmla="*/ 688860 w 1621876"/>
              <a:gd name="connsiteY3" fmla="*/ 0 h 3497531"/>
              <a:gd name="connsiteX4" fmla="*/ 739322 w 1621876"/>
              <a:gd name="connsiteY4" fmla="*/ 20901 h 3497531"/>
              <a:gd name="connsiteX5" fmla="*/ 1356818 w 1621876"/>
              <a:gd name="connsiteY5" fmla="*/ 638398 h 3497531"/>
              <a:gd name="connsiteX6" fmla="*/ 1356818 w 1621876"/>
              <a:gd name="connsiteY6" fmla="*/ 739322 h 3497531"/>
              <a:gd name="connsiteX7" fmla="*/ 739322 w 1621876"/>
              <a:gd name="connsiteY7" fmla="*/ 1356819 h 3497531"/>
              <a:gd name="connsiteX8" fmla="*/ 638398 w 1621876"/>
              <a:gd name="connsiteY8" fmla="*/ 1356819 h 3497531"/>
              <a:gd name="connsiteX9" fmla="*/ 20901 w 1621876"/>
              <a:gd name="connsiteY9" fmla="*/ 739322 h 3497531"/>
              <a:gd name="connsiteX10" fmla="*/ 20901 w 1621876"/>
              <a:gd name="connsiteY10" fmla="*/ 638398 h 3497531"/>
              <a:gd name="connsiteX11" fmla="*/ 638398 w 1621876"/>
              <a:gd name="connsiteY11" fmla="*/ 20901 h 3497531"/>
              <a:gd name="connsiteX12" fmla="*/ 688860 w 1621876"/>
              <a:gd name="connsiteY12" fmla="*/ 0 h 3497531"/>
              <a:gd name="connsiteX0" fmla="*/ 688860 w 1377719"/>
              <a:gd name="connsiteY0" fmla="*/ 0 h 1377720"/>
              <a:gd name="connsiteX1" fmla="*/ 739322 w 1377719"/>
              <a:gd name="connsiteY1" fmla="*/ 20901 h 1377720"/>
              <a:gd name="connsiteX2" fmla="*/ 1356818 w 1377719"/>
              <a:gd name="connsiteY2" fmla="*/ 638398 h 1377720"/>
              <a:gd name="connsiteX3" fmla="*/ 1356818 w 1377719"/>
              <a:gd name="connsiteY3" fmla="*/ 739322 h 1377720"/>
              <a:gd name="connsiteX4" fmla="*/ 739322 w 1377719"/>
              <a:gd name="connsiteY4" fmla="*/ 1356819 h 1377720"/>
              <a:gd name="connsiteX5" fmla="*/ 638398 w 1377719"/>
              <a:gd name="connsiteY5" fmla="*/ 1356819 h 1377720"/>
              <a:gd name="connsiteX6" fmla="*/ 20901 w 1377719"/>
              <a:gd name="connsiteY6" fmla="*/ 739322 h 1377720"/>
              <a:gd name="connsiteX7" fmla="*/ 20901 w 1377719"/>
              <a:gd name="connsiteY7" fmla="*/ 638398 h 1377720"/>
              <a:gd name="connsiteX8" fmla="*/ 638398 w 1377719"/>
              <a:gd name="connsiteY8" fmla="*/ 20901 h 1377720"/>
              <a:gd name="connsiteX9" fmla="*/ 688860 w 1377719"/>
              <a:gd name="connsiteY9" fmla="*/ 0 h 137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77719" h="1377720">
                <a:moveTo>
                  <a:pt x="688860" y="0"/>
                </a:moveTo>
                <a:cubicBezTo>
                  <a:pt x="707124" y="0"/>
                  <a:pt x="725387" y="6967"/>
                  <a:pt x="739322" y="20901"/>
                </a:cubicBezTo>
                <a:lnTo>
                  <a:pt x="1356818" y="638398"/>
                </a:lnTo>
                <a:cubicBezTo>
                  <a:pt x="1384687" y="666267"/>
                  <a:pt x="1384687" y="711453"/>
                  <a:pt x="1356818" y="739322"/>
                </a:cubicBezTo>
                <a:lnTo>
                  <a:pt x="739322" y="1356819"/>
                </a:lnTo>
                <a:cubicBezTo>
                  <a:pt x="711453" y="1384688"/>
                  <a:pt x="666267" y="1384688"/>
                  <a:pt x="638398" y="1356819"/>
                </a:cubicBezTo>
                <a:lnTo>
                  <a:pt x="20901" y="739322"/>
                </a:lnTo>
                <a:cubicBezTo>
                  <a:pt x="-6968" y="711453"/>
                  <a:pt x="-6968" y="666267"/>
                  <a:pt x="20901" y="638398"/>
                </a:cubicBezTo>
                <a:lnTo>
                  <a:pt x="638398" y="20901"/>
                </a:lnTo>
                <a:cubicBezTo>
                  <a:pt x="652332" y="6967"/>
                  <a:pt x="670596" y="0"/>
                  <a:pt x="688860" y="0"/>
                </a:cubicBezTo>
                <a:close/>
              </a:path>
            </a:pathLst>
          </a:custGeom>
          <a:solidFill>
            <a:srgbClr val="10406B"/>
          </a:solidFill>
          <a:ln>
            <a:noFill/>
          </a:ln>
          <a:effectLst>
            <a:outerShdw blurRad="228600" dist="127000" dir="2700000" sx="95000" sy="95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r>
              <a:rPr lang="en-US" sz="2800" b="1" dirty="0">
                <a:solidFill>
                  <a:srgbClr val="FFFFFF"/>
                </a:solidFill>
                <a:latin typeface="微软雅黑" panose="020B0503020204020204" pitchFamily="34" charset="-122"/>
                <a:cs typeface="+mn-ea"/>
                <a:sym typeface="+mn-lt"/>
              </a:rPr>
              <a:t>03</a:t>
            </a:r>
          </a:p>
        </p:txBody>
      </p:sp>
      <p:sp>
        <p:nvSpPr>
          <p:cNvPr id="6" name="淘宝-想搞设计PPT(倒卖必究)-6"/>
          <p:cNvSpPr/>
          <p:nvPr/>
        </p:nvSpPr>
        <p:spPr>
          <a:xfrm>
            <a:off x="6428475" y="3974584"/>
            <a:ext cx="834665" cy="834666"/>
          </a:xfrm>
          <a:custGeom>
            <a:avLst/>
            <a:gdLst>
              <a:gd name="connsiteX0" fmla="*/ 1621876 w 4116165"/>
              <a:gd name="connsiteY0" fmla="*/ 814807 h 3497531"/>
              <a:gd name="connsiteX1" fmla="*/ 3927730 w 4116165"/>
              <a:gd name="connsiteY1" fmla="*/ 814807 h 3497531"/>
              <a:gd name="connsiteX2" fmla="*/ 4116165 w 4116165"/>
              <a:gd name="connsiteY2" fmla="*/ 1003242 h 3497531"/>
              <a:gd name="connsiteX3" fmla="*/ 4116165 w 4116165"/>
              <a:gd name="connsiteY3" fmla="*/ 3309096 h 3497531"/>
              <a:gd name="connsiteX4" fmla="*/ 3927730 w 4116165"/>
              <a:gd name="connsiteY4" fmla="*/ 3497531 h 3497531"/>
              <a:gd name="connsiteX5" fmla="*/ 1621876 w 4116165"/>
              <a:gd name="connsiteY5" fmla="*/ 3497531 h 3497531"/>
              <a:gd name="connsiteX6" fmla="*/ 1433441 w 4116165"/>
              <a:gd name="connsiteY6" fmla="*/ 3309096 h 3497531"/>
              <a:gd name="connsiteX7" fmla="*/ 1433441 w 4116165"/>
              <a:gd name="connsiteY7" fmla="*/ 1003242 h 3497531"/>
              <a:gd name="connsiteX8" fmla="*/ 1621876 w 4116165"/>
              <a:gd name="connsiteY8" fmla="*/ 814807 h 3497531"/>
              <a:gd name="connsiteX9" fmla="*/ 688860 w 4116165"/>
              <a:gd name="connsiteY9" fmla="*/ 0 h 3497531"/>
              <a:gd name="connsiteX10" fmla="*/ 739322 w 4116165"/>
              <a:gd name="connsiteY10" fmla="*/ 20901 h 3497531"/>
              <a:gd name="connsiteX11" fmla="*/ 1356818 w 4116165"/>
              <a:gd name="connsiteY11" fmla="*/ 638398 h 3497531"/>
              <a:gd name="connsiteX12" fmla="*/ 1356818 w 4116165"/>
              <a:gd name="connsiteY12" fmla="*/ 739322 h 3497531"/>
              <a:gd name="connsiteX13" fmla="*/ 739322 w 4116165"/>
              <a:gd name="connsiteY13" fmla="*/ 1356819 h 3497531"/>
              <a:gd name="connsiteX14" fmla="*/ 638398 w 4116165"/>
              <a:gd name="connsiteY14" fmla="*/ 1356819 h 3497531"/>
              <a:gd name="connsiteX15" fmla="*/ 20901 w 4116165"/>
              <a:gd name="connsiteY15" fmla="*/ 739322 h 3497531"/>
              <a:gd name="connsiteX16" fmla="*/ 20901 w 4116165"/>
              <a:gd name="connsiteY16" fmla="*/ 638398 h 3497531"/>
              <a:gd name="connsiteX17" fmla="*/ 638398 w 4116165"/>
              <a:gd name="connsiteY17" fmla="*/ 20901 h 3497531"/>
              <a:gd name="connsiteX18" fmla="*/ 688860 w 4116165"/>
              <a:gd name="connsiteY18" fmla="*/ 0 h 3497531"/>
              <a:gd name="connsiteX0" fmla="*/ 1433441 w 4116165"/>
              <a:gd name="connsiteY0" fmla="*/ 1003242 h 3497531"/>
              <a:gd name="connsiteX1" fmla="*/ 3927730 w 4116165"/>
              <a:gd name="connsiteY1" fmla="*/ 814807 h 3497531"/>
              <a:gd name="connsiteX2" fmla="*/ 4116165 w 4116165"/>
              <a:gd name="connsiteY2" fmla="*/ 1003242 h 3497531"/>
              <a:gd name="connsiteX3" fmla="*/ 4116165 w 4116165"/>
              <a:gd name="connsiteY3" fmla="*/ 3309096 h 3497531"/>
              <a:gd name="connsiteX4" fmla="*/ 3927730 w 4116165"/>
              <a:gd name="connsiteY4" fmla="*/ 3497531 h 3497531"/>
              <a:gd name="connsiteX5" fmla="*/ 1621876 w 4116165"/>
              <a:gd name="connsiteY5" fmla="*/ 3497531 h 3497531"/>
              <a:gd name="connsiteX6" fmla="*/ 1433441 w 4116165"/>
              <a:gd name="connsiteY6" fmla="*/ 3309096 h 3497531"/>
              <a:gd name="connsiteX7" fmla="*/ 1433441 w 4116165"/>
              <a:gd name="connsiteY7" fmla="*/ 1003242 h 3497531"/>
              <a:gd name="connsiteX8" fmla="*/ 688860 w 4116165"/>
              <a:gd name="connsiteY8" fmla="*/ 0 h 3497531"/>
              <a:gd name="connsiteX9" fmla="*/ 739322 w 4116165"/>
              <a:gd name="connsiteY9" fmla="*/ 20901 h 3497531"/>
              <a:gd name="connsiteX10" fmla="*/ 1356818 w 4116165"/>
              <a:gd name="connsiteY10" fmla="*/ 638398 h 3497531"/>
              <a:gd name="connsiteX11" fmla="*/ 1356818 w 4116165"/>
              <a:gd name="connsiteY11" fmla="*/ 739322 h 3497531"/>
              <a:gd name="connsiteX12" fmla="*/ 739322 w 4116165"/>
              <a:gd name="connsiteY12" fmla="*/ 1356819 h 3497531"/>
              <a:gd name="connsiteX13" fmla="*/ 638398 w 4116165"/>
              <a:gd name="connsiteY13" fmla="*/ 1356819 h 3497531"/>
              <a:gd name="connsiteX14" fmla="*/ 20901 w 4116165"/>
              <a:gd name="connsiteY14" fmla="*/ 739322 h 3497531"/>
              <a:gd name="connsiteX15" fmla="*/ 20901 w 4116165"/>
              <a:gd name="connsiteY15" fmla="*/ 638398 h 3497531"/>
              <a:gd name="connsiteX16" fmla="*/ 638398 w 4116165"/>
              <a:gd name="connsiteY16" fmla="*/ 20901 h 3497531"/>
              <a:gd name="connsiteX17" fmla="*/ 688860 w 4116165"/>
              <a:gd name="connsiteY17" fmla="*/ 0 h 3497531"/>
              <a:gd name="connsiteX0" fmla="*/ 1433441 w 4116165"/>
              <a:gd name="connsiteY0" fmla="*/ 3309096 h 3497531"/>
              <a:gd name="connsiteX1" fmla="*/ 3927730 w 4116165"/>
              <a:gd name="connsiteY1" fmla="*/ 814807 h 3497531"/>
              <a:gd name="connsiteX2" fmla="*/ 4116165 w 4116165"/>
              <a:gd name="connsiteY2" fmla="*/ 1003242 h 3497531"/>
              <a:gd name="connsiteX3" fmla="*/ 4116165 w 4116165"/>
              <a:gd name="connsiteY3" fmla="*/ 3309096 h 3497531"/>
              <a:gd name="connsiteX4" fmla="*/ 3927730 w 4116165"/>
              <a:gd name="connsiteY4" fmla="*/ 3497531 h 3497531"/>
              <a:gd name="connsiteX5" fmla="*/ 1621876 w 4116165"/>
              <a:gd name="connsiteY5" fmla="*/ 3497531 h 3497531"/>
              <a:gd name="connsiteX6" fmla="*/ 1433441 w 4116165"/>
              <a:gd name="connsiteY6" fmla="*/ 3309096 h 3497531"/>
              <a:gd name="connsiteX7" fmla="*/ 688860 w 4116165"/>
              <a:gd name="connsiteY7" fmla="*/ 0 h 3497531"/>
              <a:gd name="connsiteX8" fmla="*/ 739322 w 4116165"/>
              <a:gd name="connsiteY8" fmla="*/ 20901 h 3497531"/>
              <a:gd name="connsiteX9" fmla="*/ 1356818 w 4116165"/>
              <a:gd name="connsiteY9" fmla="*/ 638398 h 3497531"/>
              <a:gd name="connsiteX10" fmla="*/ 1356818 w 4116165"/>
              <a:gd name="connsiteY10" fmla="*/ 739322 h 3497531"/>
              <a:gd name="connsiteX11" fmla="*/ 739322 w 4116165"/>
              <a:gd name="connsiteY11" fmla="*/ 1356819 h 3497531"/>
              <a:gd name="connsiteX12" fmla="*/ 638398 w 4116165"/>
              <a:gd name="connsiteY12" fmla="*/ 1356819 h 3497531"/>
              <a:gd name="connsiteX13" fmla="*/ 20901 w 4116165"/>
              <a:gd name="connsiteY13" fmla="*/ 739322 h 3497531"/>
              <a:gd name="connsiteX14" fmla="*/ 20901 w 4116165"/>
              <a:gd name="connsiteY14" fmla="*/ 638398 h 3497531"/>
              <a:gd name="connsiteX15" fmla="*/ 638398 w 4116165"/>
              <a:gd name="connsiteY15" fmla="*/ 20901 h 3497531"/>
              <a:gd name="connsiteX16" fmla="*/ 688860 w 4116165"/>
              <a:gd name="connsiteY16" fmla="*/ 0 h 3497531"/>
              <a:gd name="connsiteX0" fmla="*/ 1433441 w 4116165"/>
              <a:gd name="connsiteY0" fmla="*/ 3309096 h 3497531"/>
              <a:gd name="connsiteX1" fmla="*/ 4116165 w 4116165"/>
              <a:gd name="connsiteY1" fmla="*/ 1003242 h 3497531"/>
              <a:gd name="connsiteX2" fmla="*/ 4116165 w 4116165"/>
              <a:gd name="connsiteY2" fmla="*/ 3309096 h 3497531"/>
              <a:gd name="connsiteX3" fmla="*/ 3927730 w 4116165"/>
              <a:gd name="connsiteY3" fmla="*/ 3497531 h 3497531"/>
              <a:gd name="connsiteX4" fmla="*/ 1621876 w 4116165"/>
              <a:gd name="connsiteY4" fmla="*/ 3497531 h 3497531"/>
              <a:gd name="connsiteX5" fmla="*/ 1433441 w 4116165"/>
              <a:gd name="connsiteY5" fmla="*/ 3309096 h 3497531"/>
              <a:gd name="connsiteX6" fmla="*/ 688860 w 4116165"/>
              <a:gd name="connsiteY6" fmla="*/ 0 h 3497531"/>
              <a:gd name="connsiteX7" fmla="*/ 739322 w 4116165"/>
              <a:gd name="connsiteY7" fmla="*/ 20901 h 3497531"/>
              <a:gd name="connsiteX8" fmla="*/ 1356818 w 4116165"/>
              <a:gd name="connsiteY8" fmla="*/ 638398 h 3497531"/>
              <a:gd name="connsiteX9" fmla="*/ 1356818 w 4116165"/>
              <a:gd name="connsiteY9" fmla="*/ 739322 h 3497531"/>
              <a:gd name="connsiteX10" fmla="*/ 739322 w 4116165"/>
              <a:gd name="connsiteY10" fmla="*/ 1356819 h 3497531"/>
              <a:gd name="connsiteX11" fmla="*/ 638398 w 4116165"/>
              <a:gd name="connsiteY11" fmla="*/ 1356819 h 3497531"/>
              <a:gd name="connsiteX12" fmla="*/ 20901 w 4116165"/>
              <a:gd name="connsiteY12" fmla="*/ 739322 h 3497531"/>
              <a:gd name="connsiteX13" fmla="*/ 20901 w 4116165"/>
              <a:gd name="connsiteY13" fmla="*/ 638398 h 3497531"/>
              <a:gd name="connsiteX14" fmla="*/ 638398 w 4116165"/>
              <a:gd name="connsiteY14" fmla="*/ 20901 h 3497531"/>
              <a:gd name="connsiteX15" fmla="*/ 688860 w 4116165"/>
              <a:gd name="connsiteY15" fmla="*/ 0 h 3497531"/>
              <a:gd name="connsiteX0" fmla="*/ 1433441 w 4116165"/>
              <a:gd name="connsiteY0" fmla="*/ 3309096 h 3497531"/>
              <a:gd name="connsiteX1" fmla="*/ 4116165 w 4116165"/>
              <a:gd name="connsiteY1" fmla="*/ 3309096 h 3497531"/>
              <a:gd name="connsiteX2" fmla="*/ 3927730 w 4116165"/>
              <a:gd name="connsiteY2" fmla="*/ 3497531 h 3497531"/>
              <a:gd name="connsiteX3" fmla="*/ 1621876 w 4116165"/>
              <a:gd name="connsiteY3" fmla="*/ 3497531 h 3497531"/>
              <a:gd name="connsiteX4" fmla="*/ 1433441 w 4116165"/>
              <a:gd name="connsiteY4" fmla="*/ 3309096 h 3497531"/>
              <a:gd name="connsiteX5" fmla="*/ 688860 w 4116165"/>
              <a:gd name="connsiteY5" fmla="*/ 0 h 3497531"/>
              <a:gd name="connsiteX6" fmla="*/ 739322 w 4116165"/>
              <a:gd name="connsiteY6" fmla="*/ 20901 h 3497531"/>
              <a:gd name="connsiteX7" fmla="*/ 1356818 w 4116165"/>
              <a:gd name="connsiteY7" fmla="*/ 638398 h 3497531"/>
              <a:gd name="connsiteX8" fmla="*/ 1356818 w 4116165"/>
              <a:gd name="connsiteY8" fmla="*/ 739322 h 3497531"/>
              <a:gd name="connsiteX9" fmla="*/ 739322 w 4116165"/>
              <a:gd name="connsiteY9" fmla="*/ 1356819 h 3497531"/>
              <a:gd name="connsiteX10" fmla="*/ 638398 w 4116165"/>
              <a:gd name="connsiteY10" fmla="*/ 1356819 h 3497531"/>
              <a:gd name="connsiteX11" fmla="*/ 20901 w 4116165"/>
              <a:gd name="connsiteY11" fmla="*/ 739322 h 3497531"/>
              <a:gd name="connsiteX12" fmla="*/ 20901 w 4116165"/>
              <a:gd name="connsiteY12" fmla="*/ 638398 h 3497531"/>
              <a:gd name="connsiteX13" fmla="*/ 638398 w 4116165"/>
              <a:gd name="connsiteY13" fmla="*/ 20901 h 3497531"/>
              <a:gd name="connsiteX14" fmla="*/ 688860 w 4116165"/>
              <a:gd name="connsiteY14" fmla="*/ 0 h 3497531"/>
              <a:gd name="connsiteX0" fmla="*/ 1433441 w 3927730"/>
              <a:gd name="connsiteY0" fmla="*/ 3309096 h 3497531"/>
              <a:gd name="connsiteX1" fmla="*/ 3927730 w 3927730"/>
              <a:gd name="connsiteY1" fmla="*/ 3497531 h 3497531"/>
              <a:gd name="connsiteX2" fmla="*/ 1621876 w 3927730"/>
              <a:gd name="connsiteY2" fmla="*/ 3497531 h 3497531"/>
              <a:gd name="connsiteX3" fmla="*/ 1433441 w 3927730"/>
              <a:gd name="connsiteY3" fmla="*/ 3309096 h 3497531"/>
              <a:gd name="connsiteX4" fmla="*/ 688860 w 3927730"/>
              <a:gd name="connsiteY4" fmla="*/ 0 h 3497531"/>
              <a:gd name="connsiteX5" fmla="*/ 739322 w 3927730"/>
              <a:gd name="connsiteY5" fmla="*/ 20901 h 3497531"/>
              <a:gd name="connsiteX6" fmla="*/ 1356818 w 3927730"/>
              <a:gd name="connsiteY6" fmla="*/ 638398 h 3497531"/>
              <a:gd name="connsiteX7" fmla="*/ 1356818 w 3927730"/>
              <a:gd name="connsiteY7" fmla="*/ 739322 h 3497531"/>
              <a:gd name="connsiteX8" fmla="*/ 739322 w 3927730"/>
              <a:gd name="connsiteY8" fmla="*/ 1356819 h 3497531"/>
              <a:gd name="connsiteX9" fmla="*/ 638398 w 3927730"/>
              <a:gd name="connsiteY9" fmla="*/ 1356819 h 3497531"/>
              <a:gd name="connsiteX10" fmla="*/ 20901 w 3927730"/>
              <a:gd name="connsiteY10" fmla="*/ 739322 h 3497531"/>
              <a:gd name="connsiteX11" fmla="*/ 20901 w 3927730"/>
              <a:gd name="connsiteY11" fmla="*/ 638398 h 3497531"/>
              <a:gd name="connsiteX12" fmla="*/ 638398 w 3927730"/>
              <a:gd name="connsiteY12" fmla="*/ 20901 h 3497531"/>
              <a:gd name="connsiteX13" fmla="*/ 688860 w 3927730"/>
              <a:gd name="connsiteY13" fmla="*/ 0 h 3497531"/>
              <a:gd name="connsiteX0" fmla="*/ 1433441 w 1621876"/>
              <a:gd name="connsiteY0" fmla="*/ 3309096 h 3497531"/>
              <a:gd name="connsiteX1" fmla="*/ 1621876 w 1621876"/>
              <a:gd name="connsiteY1" fmla="*/ 3497531 h 3497531"/>
              <a:gd name="connsiteX2" fmla="*/ 1433441 w 1621876"/>
              <a:gd name="connsiteY2" fmla="*/ 3309096 h 3497531"/>
              <a:gd name="connsiteX3" fmla="*/ 688860 w 1621876"/>
              <a:gd name="connsiteY3" fmla="*/ 0 h 3497531"/>
              <a:gd name="connsiteX4" fmla="*/ 739322 w 1621876"/>
              <a:gd name="connsiteY4" fmla="*/ 20901 h 3497531"/>
              <a:gd name="connsiteX5" fmla="*/ 1356818 w 1621876"/>
              <a:gd name="connsiteY5" fmla="*/ 638398 h 3497531"/>
              <a:gd name="connsiteX6" fmla="*/ 1356818 w 1621876"/>
              <a:gd name="connsiteY6" fmla="*/ 739322 h 3497531"/>
              <a:gd name="connsiteX7" fmla="*/ 739322 w 1621876"/>
              <a:gd name="connsiteY7" fmla="*/ 1356819 h 3497531"/>
              <a:gd name="connsiteX8" fmla="*/ 638398 w 1621876"/>
              <a:gd name="connsiteY8" fmla="*/ 1356819 h 3497531"/>
              <a:gd name="connsiteX9" fmla="*/ 20901 w 1621876"/>
              <a:gd name="connsiteY9" fmla="*/ 739322 h 3497531"/>
              <a:gd name="connsiteX10" fmla="*/ 20901 w 1621876"/>
              <a:gd name="connsiteY10" fmla="*/ 638398 h 3497531"/>
              <a:gd name="connsiteX11" fmla="*/ 638398 w 1621876"/>
              <a:gd name="connsiteY11" fmla="*/ 20901 h 3497531"/>
              <a:gd name="connsiteX12" fmla="*/ 688860 w 1621876"/>
              <a:gd name="connsiteY12" fmla="*/ 0 h 3497531"/>
              <a:gd name="connsiteX0" fmla="*/ 688860 w 1377719"/>
              <a:gd name="connsiteY0" fmla="*/ 0 h 1377720"/>
              <a:gd name="connsiteX1" fmla="*/ 739322 w 1377719"/>
              <a:gd name="connsiteY1" fmla="*/ 20901 h 1377720"/>
              <a:gd name="connsiteX2" fmla="*/ 1356818 w 1377719"/>
              <a:gd name="connsiteY2" fmla="*/ 638398 h 1377720"/>
              <a:gd name="connsiteX3" fmla="*/ 1356818 w 1377719"/>
              <a:gd name="connsiteY3" fmla="*/ 739322 h 1377720"/>
              <a:gd name="connsiteX4" fmla="*/ 739322 w 1377719"/>
              <a:gd name="connsiteY4" fmla="*/ 1356819 h 1377720"/>
              <a:gd name="connsiteX5" fmla="*/ 638398 w 1377719"/>
              <a:gd name="connsiteY5" fmla="*/ 1356819 h 1377720"/>
              <a:gd name="connsiteX6" fmla="*/ 20901 w 1377719"/>
              <a:gd name="connsiteY6" fmla="*/ 739322 h 1377720"/>
              <a:gd name="connsiteX7" fmla="*/ 20901 w 1377719"/>
              <a:gd name="connsiteY7" fmla="*/ 638398 h 1377720"/>
              <a:gd name="connsiteX8" fmla="*/ 638398 w 1377719"/>
              <a:gd name="connsiteY8" fmla="*/ 20901 h 1377720"/>
              <a:gd name="connsiteX9" fmla="*/ 688860 w 1377719"/>
              <a:gd name="connsiteY9" fmla="*/ 0 h 137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77719" h="1377720">
                <a:moveTo>
                  <a:pt x="688860" y="0"/>
                </a:moveTo>
                <a:cubicBezTo>
                  <a:pt x="707124" y="0"/>
                  <a:pt x="725387" y="6967"/>
                  <a:pt x="739322" y="20901"/>
                </a:cubicBezTo>
                <a:lnTo>
                  <a:pt x="1356818" y="638398"/>
                </a:lnTo>
                <a:cubicBezTo>
                  <a:pt x="1384687" y="666267"/>
                  <a:pt x="1384687" y="711453"/>
                  <a:pt x="1356818" y="739322"/>
                </a:cubicBezTo>
                <a:lnTo>
                  <a:pt x="739322" y="1356819"/>
                </a:lnTo>
                <a:cubicBezTo>
                  <a:pt x="711453" y="1384688"/>
                  <a:pt x="666267" y="1384688"/>
                  <a:pt x="638398" y="1356819"/>
                </a:cubicBezTo>
                <a:lnTo>
                  <a:pt x="20901" y="739322"/>
                </a:lnTo>
                <a:cubicBezTo>
                  <a:pt x="-6968" y="711453"/>
                  <a:pt x="-6968" y="666267"/>
                  <a:pt x="20901" y="638398"/>
                </a:cubicBezTo>
                <a:lnTo>
                  <a:pt x="638398" y="20901"/>
                </a:lnTo>
                <a:cubicBezTo>
                  <a:pt x="652332" y="6967"/>
                  <a:pt x="670596" y="0"/>
                  <a:pt x="688860" y="0"/>
                </a:cubicBezTo>
                <a:close/>
              </a:path>
            </a:pathLst>
          </a:custGeom>
          <a:solidFill>
            <a:srgbClr val="1A64A7"/>
          </a:solidFill>
          <a:ln>
            <a:noFill/>
          </a:ln>
          <a:effectLst>
            <a:outerShdw blurRad="228600" dist="127000" dir="2700000" sx="95000" sy="95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r>
              <a:rPr lang="en-US" sz="2800" b="1" dirty="0">
                <a:solidFill>
                  <a:srgbClr val="FFFFFF"/>
                </a:solidFill>
                <a:latin typeface="微软雅黑" panose="020B0503020204020204" pitchFamily="34" charset="-122"/>
                <a:cs typeface="+mn-ea"/>
                <a:sym typeface="+mn-lt"/>
              </a:rPr>
              <a:t>04</a:t>
            </a:r>
          </a:p>
        </p:txBody>
      </p:sp>
      <p:sp>
        <p:nvSpPr>
          <p:cNvPr id="7" name="淘宝-想搞设计PPT(倒卖必究)-7"/>
          <p:cNvSpPr/>
          <p:nvPr/>
        </p:nvSpPr>
        <p:spPr>
          <a:xfrm>
            <a:off x="6428475" y="4989145"/>
            <a:ext cx="834665" cy="834666"/>
          </a:xfrm>
          <a:custGeom>
            <a:avLst/>
            <a:gdLst>
              <a:gd name="connsiteX0" fmla="*/ 1621876 w 4116165"/>
              <a:gd name="connsiteY0" fmla="*/ 814807 h 3497531"/>
              <a:gd name="connsiteX1" fmla="*/ 3927730 w 4116165"/>
              <a:gd name="connsiteY1" fmla="*/ 814807 h 3497531"/>
              <a:gd name="connsiteX2" fmla="*/ 4116165 w 4116165"/>
              <a:gd name="connsiteY2" fmla="*/ 1003242 h 3497531"/>
              <a:gd name="connsiteX3" fmla="*/ 4116165 w 4116165"/>
              <a:gd name="connsiteY3" fmla="*/ 3309096 h 3497531"/>
              <a:gd name="connsiteX4" fmla="*/ 3927730 w 4116165"/>
              <a:gd name="connsiteY4" fmla="*/ 3497531 h 3497531"/>
              <a:gd name="connsiteX5" fmla="*/ 1621876 w 4116165"/>
              <a:gd name="connsiteY5" fmla="*/ 3497531 h 3497531"/>
              <a:gd name="connsiteX6" fmla="*/ 1433441 w 4116165"/>
              <a:gd name="connsiteY6" fmla="*/ 3309096 h 3497531"/>
              <a:gd name="connsiteX7" fmla="*/ 1433441 w 4116165"/>
              <a:gd name="connsiteY7" fmla="*/ 1003242 h 3497531"/>
              <a:gd name="connsiteX8" fmla="*/ 1621876 w 4116165"/>
              <a:gd name="connsiteY8" fmla="*/ 814807 h 3497531"/>
              <a:gd name="connsiteX9" fmla="*/ 688860 w 4116165"/>
              <a:gd name="connsiteY9" fmla="*/ 0 h 3497531"/>
              <a:gd name="connsiteX10" fmla="*/ 739322 w 4116165"/>
              <a:gd name="connsiteY10" fmla="*/ 20901 h 3497531"/>
              <a:gd name="connsiteX11" fmla="*/ 1356818 w 4116165"/>
              <a:gd name="connsiteY11" fmla="*/ 638398 h 3497531"/>
              <a:gd name="connsiteX12" fmla="*/ 1356818 w 4116165"/>
              <a:gd name="connsiteY12" fmla="*/ 739322 h 3497531"/>
              <a:gd name="connsiteX13" fmla="*/ 739322 w 4116165"/>
              <a:gd name="connsiteY13" fmla="*/ 1356819 h 3497531"/>
              <a:gd name="connsiteX14" fmla="*/ 638398 w 4116165"/>
              <a:gd name="connsiteY14" fmla="*/ 1356819 h 3497531"/>
              <a:gd name="connsiteX15" fmla="*/ 20901 w 4116165"/>
              <a:gd name="connsiteY15" fmla="*/ 739322 h 3497531"/>
              <a:gd name="connsiteX16" fmla="*/ 20901 w 4116165"/>
              <a:gd name="connsiteY16" fmla="*/ 638398 h 3497531"/>
              <a:gd name="connsiteX17" fmla="*/ 638398 w 4116165"/>
              <a:gd name="connsiteY17" fmla="*/ 20901 h 3497531"/>
              <a:gd name="connsiteX18" fmla="*/ 688860 w 4116165"/>
              <a:gd name="connsiteY18" fmla="*/ 0 h 3497531"/>
              <a:gd name="connsiteX0" fmla="*/ 1433441 w 4116165"/>
              <a:gd name="connsiteY0" fmla="*/ 1003242 h 3497531"/>
              <a:gd name="connsiteX1" fmla="*/ 3927730 w 4116165"/>
              <a:gd name="connsiteY1" fmla="*/ 814807 h 3497531"/>
              <a:gd name="connsiteX2" fmla="*/ 4116165 w 4116165"/>
              <a:gd name="connsiteY2" fmla="*/ 1003242 h 3497531"/>
              <a:gd name="connsiteX3" fmla="*/ 4116165 w 4116165"/>
              <a:gd name="connsiteY3" fmla="*/ 3309096 h 3497531"/>
              <a:gd name="connsiteX4" fmla="*/ 3927730 w 4116165"/>
              <a:gd name="connsiteY4" fmla="*/ 3497531 h 3497531"/>
              <a:gd name="connsiteX5" fmla="*/ 1621876 w 4116165"/>
              <a:gd name="connsiteY5" fmla="*/ 3497531 h 3497531"/>
              <a:gd name="connsiteX6" fmla="*/ 1433441 w 4116165"/>
              <a:gd name="connsiteY6" fmla="*/ 3309096 h 3497531"/>
              <a:gd name="connsiteX7" fmla="*/ 1433441 w 4116165"/>
              <a:gd name="connsiteY7" fmla="*/ 1003242 h 3497531"/>
              <a:gd name="connsiteX8" fmla="*/ 688860 w 4116165"/>
              <a:gd name="connsiteY8" fmla="*/ 0 h 3497531"/>
              <a:gd name="connsiteX9" fmla="*/ 739322 w 4116165"/>
              <a:gd name="connsiteY9" fmla="*/ 20901 h 3497531"/>
              <a:gd name="connsiteX10" fmla="*/ 1356818 w 4116165"/>
              <a:gd name="connsiteY10" fmla="*/ 638398 h 3497531"/>
              <a:gd name="connsiteX11" fmla="*/ 1356818 w 4116165"/>
              <a:gd name="connsiteY11" fmla="*/ 739322 h 3497531"/>
              <a:gd name="connsiteX12" fmla="*/ 739322 w 4116165"/>
              <a:gd name="connsiteY12" fmla="*/ 1356819 h 3497531"/>
              <a:gd name="connsiteX13" fmla="*/ 638398 w 4116165"/>
              <a:gd name="connsiteY13" fmla="*/ 1356819 h 3497531"/>
              <a:gd name="connsiteX14" fmla="*/ 20901 w 4116165"/>
              <a:gd name="connsiteY14" fmla="*/ 739322 h 3497531"/>
              <a:gd name="connsiteX15" fmla="*/ 20901 w 4116165"/>
              <a:gd name="connsiteY15" fmla="*/ 638398 h 3497531"/>
              <a:gd name="connsiteX16" fmla="*/ 638398 w 4116165"/>
              <a:gd name="connsiteY16" fmla="*/ 20901 h 3497531"/>
              <a:gd name="connsiteX17" fmla="*/ 688860 w 4116165"/>
              <a:gd name="connsiteY17" fmla="*/ 0 h 3497531"/>
              <a:gd name="connsiteX0" fmla="*/ 1433441 w 4116165"/>
              <a:gd name="connsiteY0" fmla="*/ 3309096 h 3497531"/>
              <a:gd name="connsiteX1" fmla="*/ 3927730 w 4116165"/>
              <a:gd name="connsiteY1" fmla="*/ 814807 h 3497531"/>
              <a:gd name="connsiteX2" fmla="*/ 4116165 w 4116165"/>
              <a:gd name="connsiteY2" fmla="*/ 1003242 h 3497531"/>
              <a:gd name="connsiteX3" fmla="*/ 4116165 w 4116165"/>
              <a:gd name="connsiteY3" fmla="*/ 3309096 h 3497531"/>
              <a:gd name="connsiteX4" fmla="*/ 3927730 w 4116165"/>
              <a:gd name="connsiteY4" fmla="*/ 3497531 h 3497531"/>
              <a:gd name="connsiteX5" fmla="*/ 1621876 w 4116165"/>
              <a:gd name="connsiteY5" fmla="*/ 3497531 h 3497531"/>
              <a:gd name="connsiteX6" fmla="*/ 1433441 w 4116165"/>
              <a:gd name="connsiteY6" fmla="*/ 3309096 h 3497531"/>
              <a:gd name="connsiteX7" fmla="*/ 688860 w 4116165"/>
              <a:gd name="connsiteY7" fmla="*/ 0 h 3497531"/>
              <a:gd name="connsiteX8" fmla="*/ 739322 w 4116165"/>
              <a:gd name="connsiteY8" fmla="*/ 20901 h 3497531"/>
              <a:gd name="connsiteX9" fmla="*/ 1356818 w 4116165"/>
              <a:gd name="connsiteY9" fmla="*/ 638398 h 3497531"/>
              <a:gd name="connsiteX10" fmla="*/ 1356818 w 4116165"/>
              <a:gd name="connsiteY10" fmla="*/ 739322 h 3497531"/>
              <a:gd name="connsiteX11" fmla="*/ 739322 w 4116165"/>
              <a:gd name="connsiteY11" fmla="*/ 1356819 h 3497531"/>
              <a:gd name="connsiteX12" fmla="*/ 638398 w 4116165"/>
              <a:gd name="connsiteY12" fmla="*/ 1356819 h 3497531"/>
              <a:gd name="connsiteX13" fmla="*/ 20901 w 4116165"/>
              <a:gd name="connsiteY13" fmla="*/ 739322 h 3497531"/>
              <a:gd name="connsiteX14" fmla="*/ 20901 w 4116165"/>
              <a:gd name="connsiteY14" fmla="*/ 638398 h 3497531"/>
              <a:gd name="connsiteX15" fmla="*/ 638398 w 4116165"/>
              <a:gd name="connsiteY15" fmla="*/ 20901 h 3497531"/>
              <a:gd name="connsiteX16" fmla="*/ 688860 w 4116165"/>
              <a:gd name="connsiteY16" fmla="*/ 0 h 3497531"/>
              <a:gd name="connsiteX0" fmla="*/ 1433441 w 4116165"/>
              <a:gd name="connsiteY0" fmla="*/ 3309096 h 3497531"/>
              <a:gd name="connsiteX1" fmla="*/ 4116165 w 4116165"/>
              <a:gd name="connsiteY1" fmla="*/ 1003242 h 3497531"/>
              <a:gd name="connsiteX2" fmla="*/ 4116165 w 4116165"/>
              <a:gd name="connsiteY2" fmla="*/ 3309096 h 3497531"/>
              <a:gd name="connsiteX3" fmla="*/ 3927730 w 4116165"/>
              <a:gd name="connsiteY3" fmla="*/ 3497531 h 3497531"/>
              <a:gd name="connsiteX4" fmla="*/ 1621876 w 4116165"/>
              <a:gd name="connsiteY4" fmla="*/ 3497531 h 3497531"/>
              <a:gd name="connsiteX5" fmla="*/ 1433441 w 4116165"/>
              <a:gd name="connsiteY5" fmla="*/ 3309096 h 3497531"/>
              <a:gd name="connsiteX6" fmla="*/ 688860 w 4116165"/>
              <a:gd name="connsiteY6" fmla="*/ 0 h 3497531"/>
              <a:gd name="connsiteX7" fmla="*/ 739322 w 4116165"/>
              <a:gd name="connsiteY7" fmla="*/ 20901 h 3497531"/>
              <a:gd name="connsiteX8" fmla="*/ 1356818 w 4116165"/>
              <a:gd name="connsiteY8" fmla="*/ 638398 h 3497531"/>
              <a:gd name="connsiteX9" fmla="*/ 1356818 w 4116165"/>
              <a:gd name="connsiteY9" fmla="*/ 739322 h 3497531"/>
              <a:gd name="connsiteX10" fmla="*/ 739322 w 4116165"/>
              <a:gd name="connsiteY10" fmla="*/ 1356819 h 3497531"/>
              <a:gd name="connsiteX11" fmla="*/ 638398 w 4116165"/>
              <a:gd name="connsiteY11" fmla="*/ 1356819 h 3497531"/>
              <a:gd name="connsiteX12" fmla="*/ 20901 w 4116165"/>
              <a:gd name="connsiteY12" fmla="*/ 739322 h 3497531"/>
              <a:gd name="connsiteX13" fmla="*/ 20901 w 4116165"/>
              <a:gd name="connsiteY13" fmla="*/ 638398 h 3497531"/>
              <a:gd name="connsiteX14" fmla="*/ 638398 w 4116165"/>
              <a:gd name="connsiteY14" fmla="*/ 20901 h 3497531"/>
              <a:gd name="connsiteX15" fmla="*/ 688860 w 4116165"/>
              <a:gd name="connsiteY15" fmla="*/ 0 h 3497531"/>
              <a:gd name="connsiteX0" fmla="*/ 1433441 w 4116165"/>
              <a:gd name="connsiteY0" fmla="*/ 3309096 h 3497531"/>
              <a:gd name="connsiteX1" fmla="*/ 4116165 w 4116165"/>
              <a:gd name="connsiteY1" fmla="*/ 3309096 h 3497531"/>
              <a:gd name="connsiteX2" fmla="*/ 3927730 w 4116165"/>
              <a:gd name="connsiteY2" fmla="*/ 3497531 h 3497531"/>
              <a:gd name="connsiteX3" fmla="*/ 1621876 w 4116165"/>
              <a:gd name="connsiteY3" fmla="*/ 3497531 h 3497531"/>
              <a:gd name="connsiteX4" fmla="*/ 1433441 w 4116165"/>
              <a:gd name="connsiteY4" fmla="*/ 3309096 h 3497531"/>
              <a:gd name="connsiteX5" fmla="*/ 688860 w 4116165"/>
              <a:gd name="connsiteY5" fmla="*/ 0 h 3497531"/>
              <a:gd name="connsiteX6" fmla="*/ 739322 w 4116165"/>
              <a:gd name="connsiteY6" fmla="*/ 20901 h 3497531"/>
              <a:gd name="connsiteX7" fmla="*/ 1356818 w 4116165"/>
              <a:gd name="connsiteY7" fmla="*/ 638398 h 3497531"/>
              <a:gd name="connsiteX8" fmla="*/ 1356818 w 4116165"/>
              <a:gd name="connsiteY8" fmla="*/ 739322 h 3497531"/>
              <a:gd name="connsiteX9" fmla="*/ 739322 w 4116165"/>
              <a:gd name="connsiteY9" fmla="*/ 1356819 h 3497531"/>
              <a:gd name="connsiteX10" fmla="*/ 638398 w 4116165"/>
              <a:gd name="connsiteY10" fmla="*/ 1356819 h 3497531"/>
              <a:gd name="connsiteX11" fmla="*/ 20901 w 4116165"/>
              <a:gd name="connsiteY11" fmla="*/ 739322 h 3497531"/>
              <a:gd name="connsiteX12" fmla="*/ 20901 w 4116165"/>
              <a:gd name="connsiteY12" fmla="*/ 638398 h 3497531"/>
              <a:gd name="connsiteX13" fmla="*/ 638398 w 4116165"/>
              <a:gd name="connsiteY13" fmla="*/ 20901 h 3497531"/>
              <a:gd name="connsiteX14" fmla="*/ 688860 w 4116165"/>
              <a:gd name="connsiteY14" fmla="*/ 0 h 3497531"/>
              <a:gd name="connsiteX0" fmla="*/ 1433441 w 3927730"/>
              <a:gd name="connsiteY0" fmla="*/ 3309096 h 3497531"/>
              <a:gd name="connsiteX1" fmla="*/ 3927730 w 3927730"/>
              <a:gd name="connsiteY1" fmla="*/ 3497531 h 3497531"/>
              <a:gd name="connsiteX2" fmla="*/ 1621876 w 3927730"/>
              <a:gd name="connsiteY2" fmla="*/ 3497531 h 3497531"/>
              <a:gd name="connsiteX3" fmla="*/ 1433441 w 3927730"/>
              <a:gd name="connsiteY3" fmla="*/ 3309096 h 3497531"/>
              <a:gd name="connsiteX4" fmla="*/ 688860 w 3927730"/>
              <a:gd name="connsiteY4" fmla="*/ 0 h 3497531"/>
              <a:gd name="connsiteX5" fmla="*/ 739322 w 3927730"/>
              <a:gd name="connsiteY5" fmla="*/ 20901 h 3497531"/>
              <a:gd name="connsiteX6" fmla="*/ 1356818 w 3927730"/>
              <a:gd name="connsiteY6" fmla="*/ 638398 h 3497531"/>
              <a:gd name="connsiteX7" fmla="*/ 1356818 w 3927730"/>
              <a:gd name="connsiteY7" fmla="*/ 739322 h 3497531"/>
              <a:gd name="connsiteX8" fmla="*/ 739322 w 3927730"/>
              <a:gd name="connsiteY8" fmla="*/ 1356819 h 3497531"/>
              <a:gd name="connsiteX9" fmla="*/ 638398 w 3927730"/>
              <a:gd name="connsiteY9" fmla="*/ 1356819 h 3497531"/>
              <a:gd name="connsiteX10" fmla="*/ 20901 w 3927730"/>
              <a:gd name="connsiteY10" fmla="*/ 739322 h 3497531"/>
              <a:gd name="connsiteX11" fmla="*/ 20901 w 3927730"/>
              <a:gd name="connsiteY11" fmla="*/ 638398 h 3497531"/>
              <a:gd name="connsiteX12" fmla="*/ 638398 w 3927730"/>
              <a:gd name="connsiteY12" fmla="*/ 20901 h 3497531"/>
              <a:gd name="connsiteX13" fmla="*/ 688860 w 3927730"/>
              <a:gd name="connsiteY13" fmla="*/ 0 h 3497531"/>
              <a:gd name="connsiteX0" fmla="*/ 1433441 w 1621876"/>
              <a:gd name="connsiteY0" fmla="*/ 3309096 h 3497531"/>
              <a:gd name="connsiteX1" fmla="*/ 1621876 w 1621876"/>
              <a:gd name="connsiteY1" fmla="*/ 3497531 h 3497531"/>
              <a:gd name="connsiteX2" fmla="*/ 1433441 w 1621876"/>
              <a:gd name="connsiteY2" fmla="*/ 3309096 h 3497531"/>
              <a:gd name="connsiteX3" fmla="*/ 688860 w 1621876"/>
              <a:gd name="connsiteY3" fmla="*/ 0 h 3497531"/>
              <a:gd name="connsiteX4" fmla="*/ 739322 w 1621876"/>
              <a:gd name="connsiteY4" fmla="*/ 20901 h 3497531"/>
              <a:gd name="connsiteX5" fmla="*/ 1356818 w 1621876"/>
              <a:gd name="connsiteY5" fmla="*/ 638398 h 3497531"/>
              <a:gd name="connsiteX6" fmla="*/ 1356818 w 1621876"/>
              <a:gd name="connsiteY6" fmla="*/ 739322 h 3497531"/>
              <a:gd name="connsiteX7" fmla="*/ 739322 w 1621876"/>
              <a:gd name="connsiteY7" fmla="*/ 1356819 h 3497531"/>
              <a:gd name="connsiteX8" fmla="*/ 638398 w 1621876"/>
              <a:gd name="connsiteY8" fmla="*/ 1356819 h 3497531"/>
              <a:gd name="connsiteX9" fmla="*/ 20901 w 1621876"/>
              <a:gd name="connsiteY9" fmla="*/ 739322 h 3497531"/>
              <a:gd name="connsiteX10" fmla="*/ 20901 w 1621876"/>
              <a:gd name="connsiteY10" fmla="*/ 638398 h 3497531"/>
              <a:gd name="connsiteX11" fmla="*/ 638398 w 1621876"/>
              <a:gd name="connsiteY11" fmla="*/ 20901 h 3497531"/>
              <a:gd name="connsiteX12" fmla="*/ 688860 w 1621876"/>
              <a:gd name="connsiteY12" fmla="*/ 0 h 3497531"/>
              <a:gd name="connsiteX0" fmla="*/ 688860 w 1377719"/>
              <a:gd name="connsiteY0" fmla="*/ 0 h 1377720"/>
              <a:gd name="connsiteX1" fmla="*/ 739322 w 1377719"/>
              <a:gd name="connsiteY1" fmla="*/ 20901 h 1377720"/>
              <a:gd name="connsiteX2" fmla="*/ 1356818 w 1377719"/>
              <a:gd name="connsiteY2" fmla="*/ 638398 h 1377720"/>
              <a:gd name="connsiteX3" fmla="*/ 1356818 w 1377719"/>
              <a:gd name="connsiteY3" fmla="*/ 739322 h 1377720"/>
              <a:gd name="connsiteX4" fmla="*/ 739322 w 1377719"/>
              <a:gd name="connsiteY4" fmla="*/ 1356819 h 1377720"/>
              <a:gd name="connsiteX5" fmla="*/ 638398 w 1377719"/>
              <a:gd name="connsiteY5" fmla="*/ 1356819 h 1377720"/>
              <a:gd name="connsiteX6" fmla="*/ 20901 w 1377719"/>
              <a:gd name="connsiteY6" fmla="*/ 739322 h 1377720"/>
              <a:gd name="connsiteX7" fmla="*/ 20901 w 1377719"/>
              <a:gd name="connsiteY7" fmla="*/ 638398 h 1377720"/>
              <a:gd name="connsiteX8" fmla="*/ 638398 w 1377719"/>
              <a:gd name="connsiteY8" fmla="*/ 20901 h 1377720"/>
              <a:gd name="connsiteX9" fmla="*/ 688860 w 1377719"/>
              <a:gd name="connsiteY9" fmla="*/ 0 h 137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77719" h="1377720">
                <a:moveTo>
                  <a:pt x="688860" y="0"/>
                </a:moveTo>
                <a:cubicBezTo>
                  <a:pt x="707124" y="0"/>
                  <a:pt x="725387" y="6967"/>
                  <a:pt x="739322" y="20901"/>
                </a:cubicBezTo>
                <a:lnTo>
                  <a:pt x="1356818" y="638398"/>
                </a:lnTo>
                <a:cubicBezTo>
                  <a:pt x="1384687" y="666267"/>
                  <a:pt x="1384687" y="711453"/>
                  <a:pt x="1356818" y="739322"/>
                </a:cubicBezTo>
                <a:lnTo>
                  <a:pt x="739322" y="1356819"/>
                </a:lnTo>
                <a:cubicBezTo>
                  <a:pt x="711453" y="1384688"/>
                  <a:pt x="666267" y="1384688"/>
                  <a:pt x="638398" y="1356819"/>
                </a:cubicBezTo>
                <a:lnTo>
                  <a:pt x="20901" y="739322"/>
                </a:lnTo>
                <a:cubicBezTo>
                  <a:pt x="-6968" y="711453"/>
                  <a:pt x="-6968" y="666267"/>
                  <a:pt x="20901" y="638398"/>
                </a:cubicBezTo>
                <a:lnTo>
                  <a:pt x="638398" y="20901"/>
                </a:lnTo>
                <a:cubicBezTo>
                  <a:pt x="652332" y="6967"/>
                  <a:pt x="670596" y="0"/>
                  <a:pt x="688860" y="0"/>
                </a:cubicBezTo>
                <a:close/>
              </a:path>
            </a:pathLst>
          </a:custGeom>
          <a:solidFill>
            <a:srgbClr val="10406B"/>
          </a:solidFill>
          <a:ln>
            <a:noFill/>
          </a:ln>
          <a:effectLst>
            <a:outerShdw blurRad="228600" dist="127000" dir="2700000" sx="95000" sy="95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r>
              <a:rPr lang="en-US" sz="2800" b="1" dirty="0">
                <a:solidFill>
                  <a:srgbClr val="FFFFFF"/>
                </a:solidFill>
                <a:latin typeface="微软雅黑" panose="020B0503020204020204" pitchFamily="34" charset="-122"/>
                <a:cs typeface="+mn-ea"/>
                <a:sym typeface="+mn-lt"/>
              </a:rPr>
              <a:t>05</a:t>
            </a:r>
          </a:p>
        </p:txBody>
      </p:sp>
      <p:sp>
        <p:nvSpPr>
          <p:cNvPr id="8" name="淘宝-想搞设计PPT(倒卖必究)-8"/>
          <p:cNvSpPr/>
          <p:nvPr/>
        </p:nvSpPr>
        <p:spPr>
          <a:xfrm>
            <a:off x="9186809" y="1163565"/>
            <a:ext cx="1566519" cy="369332"/>
          </a:xfrm>
          <a:prstGeom prst="rect">
            <a:avLst/>
          </a:prstGeom>
        </p:spPr>
        <p:txBody>
          <a:bodyPr wrap="none" lIns="0" tIns="0" rIns="0" bIns="0" anchor="ctr">
            <a:spAutoFit/>
          </a:bodyPr>
          <a:lstStyle/>
          <a:p>
            <a:r>
              <a:rPr lang="en-US" altLang="zh-CN" sz="2400" dirty="0">
                <a:solidFill>
                  <a:schemeClr val="accent4"/>
                </a:solidFill>
                <a:latin typeface="微软雅黑" panose="020B0503020204020204" pitchFamily="34" charset="-122"/>
              </a:rPr>
              <a:t>COMPANY</a:t>
            </a:r>
          </a:p>
        </p:txBody>
      </p:sp>
      <p:sp>
        <p:nvSpPr>
          <p:cNvPr id="9" name="淘宝-想搞设计PPT(倒卖必究)-9"/>
          <p:cNvSpPr/>
          <p:nvPr/>
        </p:nvSpPr>
        <p:spPr>
          <a:xfrm>
            <a:off x="9186809" y="2178127"/>
            <a:ext cx="1306255" cy="369332"/>
          </a:xfrm>
          <a:prstGeom prst="rect">
            <a:avLst/>
          </a:prstGeom>
        </p:spPr>
        <p:txBody>
          <a:bodyPr wrap="none" lIns="0" tIns="0" rIns="0" bIns="0" anchor="ctr">
            <a:spAutoFit/>
          </a:bodyPr>
          <a:lstStyle/>
          <a:p>
            <a:r>
              <a:rPr lang="en-US" altLang="zh-CN" sz="2400" dirty="0">
                <a:solidFill>
                  <a:schemeClr val="accent4"/>
                </a:solidFill>
                <a:latin typeface="微软雅黑" panose="020B0503020204020204" pitchFamily="34" charset="-122"/>
              </a:rPr>
              <a:t>PROJECT</a:t>
            </a:r>
          </a:p>
        </p:txBody>
      </p:sp>
      <p:sp>
        <p:nvSpPr>
          <p:cNvPr id="10" name="淘宝-想搞设计PPT(倒卖必究)-10"/>
          <p:cNvSpPr/>
          <p:nvPr/>
        </p:nvSpPr>
        <p:spPr>
          <a:xfrm>
            <a:off x="9186809" y="3192689"/>
            <a:ext cx="1479444" cy="369332"/>
          </a:xfrm>
          <a:prstGeom prst="rect">
            <a:avLst/>
          </a:prstGeom>
        </p:spPr>
        <p:txBody>
          <a:bodyPr wrap="none" lIns="0" tIns="0" rIns="0" bIns="0" anchor="ctr">
            <a:spAutoFit/>
          </a:bodyPr>
          <a:lstStyle/>
          <a:p>
            <a:r>
              <a:rPr lang="en-US" altLang="zh-CN" sz="2400" dirty="0">
                <a:solidFill>
                  <a:schemeClr val="accent4"/>
                </a:solidFill>
                <a:latin typeface="微软雅黑" panose="020B0503020204020204" pitchFamily="34" charset="-122"/>
              </a:rPr>
              <a:t>PRODUCT</a:t>
            </a:r>
          </a:p>
        </p:txBody>
      </p:sp>
      <p:sp>
        <p:nvSpPr>
          <p:cNvPr id="11" name="淘宝-想搞设计PPT(倒卖必究)-11"/>
          <p:cNvSpPr/>
          <p:nvPr/>
        </p:nvSpPr>
        <p:spPr>
          <a:xfrm>
            <a:off x="9186809" y="4207251"/>
            <a:ext cx="2264851" cy="369332"/>
          </a:xfrm>
          <a:prstGeom prst="rect">
            <a:avLst/>
          </a:prstGeom>
        </p:spPr>
        <p:txBody>
          <a:bodyPr wrap="none" lIns="0" tIns="0" rIns="0" bIns="0" anchor="ctr">
            <a:spAutoFit/>
          </a:bodyPr>
          <a:lstStyle/>
          <a:p>
            <a:r>
              <a:rPr lang="en-US" altLang="zh-CN" sz="2400" dirty="0">
                <a:solidFill>
                  <a:schemeClr val="accent4"/>
                </a:solidFill>
                <a:latin typeface="微软雅黑" panose="020B0503020204020204" pitchFamily="34" charset="-122"/>
              </a:rPr>
              <a:t>DEVELOPMENT</a:t>
            </a:r>
          </a:p>
        </p:txBody>
      </p:sp>
      <p:sp>
        <p:nvSpPr>
          <p:cNvPr id="12" name="淘宝-想搞设计PPT(倒卖必究)-12"/>
          <p:cNvSpPr/>
          <p:nvPr/>
        </p:nvSpPr>
        <p:spPr>
          <a:xfrm>
            <a:off x="7651649" y="1163566"/>
            <a:ext cx="1231106" cy="369332"/>
          </a:xfrm>
          <a:prstGeom prst="rect">
            <a:avLst/>
          </a:prstGeom>
        </p:spPr>
        <p:txBody>
          <a:bodyPr wrap="none" lIns="0" tIns="0" rIns="0" bIns="0" anchor="ctr">
            <a:spAutoFit/>
          </a:bodyPr>
          <a:lstStyle/>
          <a:p>
            <a:r>
              <a:rPr lang="zh-CN" altLang="en-US" sz="2400" dirty="0">
                <a:solidFill>
                  <a:schemeClr val="tx1">
                    <a:lumMod val="85000"/>
                    <a:lumOff val="15000"/>
                  </a:schemeClr>
                </a:solidFill>
                <a:latin typeface="微软雅黑" panose="020B0503020204020204" pitchFamily="34" charset="-122"/>
              </a:rPr>
              <a:t>绪论背景</a:t>
            </a:r>
          </a:p>
        </p:txBody>
      </p:sp>
      <p:sp>
        <p:nvSpPr>
          <p:cNvPr id="13" name="淘宝-想搞设计PPT(倒卖必究)-13"/>
          <p:cNvSpPr/>
          <p:nvPr/>
        </p:nvSpPr>
        <p:spPr>
          <a:xfrm>
            <a:off x="7651649" y="2178128"/>
            <a:ext cx="1231106" cy="369332"/>
          </a:xfrm>
          <a:prstGeom prst="rect">
            <a:avLst/>
          </a:prstGeom>
        </p:spPr>
        <p:txBody>
          <a:bodyPr wrap="none" lIns="0" tIns="0" rIns="0" bIns="0" anchor="ctr">
            <a:spAutoFit/>
          </a:bodyPr>
          <a:lstStyle/>
          <a:p>
            <a:r>
              <a:rPr lang="zh-CN" altLang="en-US" sz="2400" dirty="0">
                <a:solidFill>
                  <a:schemeClr val="tx1">
                    <a:lumMod val="85000"/>
                    <a:lumOff val="15000"/>
                  </a:schemeClr>
                </a:solidFill>
                <a:latin typeface="微软雅黑" panose="020B0503020204020204" pitchFamily="34" charset="-122"/>
              </a:rPr>
              <a:t>研究思路</a:t>
            </a:r>
          </a:p>
        </p:txBody>
      </p:sp>
      <p:sp>
        <p:nvSpPr>
          <p:cNvPr id="14" name="淘宝-想搞设计PPT(倒卖必究)-14"/>
          <p:cNvSpPr/>
          <p:nvPr/>
        </p:nvSpPr>
        <p:spPr>
          <a:xfrm>
            <a:off x="7651649" y="3192690"/>
            <a:ext cx="1231106" cy="369332"/>
          </a:xfrm>
          <a:prstGeom prst="rect">
            <a:avLst/>
          </a:prstGeom>
        </p:spPr>
        <p:txBody>
          <a:bodyPr wrap="none" lIns="0" tIns="0" rIns="0" bIns="0" anchor="ctr">
            <a:spAutoFit/>
          </a:bodyPr>
          <a:lstStyle/>
          <a:p>
            <a:r>
              <a:rPr lang="zh-CN" altLang="en-US" sz="2400" dirty="0">
                <a:solidFill>
                  <a:schemeClr val="tx1">
                    <a:lumMod val="85000"/>
                    <a:lumOff val="15000"/>
                  </a:schemeClr>
                </a:solidFill>
                <a:latin typeface="微软雅黑" panose="020B0503020204020204" pitchFamily="34" charset="-122"/>
              </a:rPr>
              <a:t>关键技术</a:t>
            </a:r>
          </a:p>
        </p:txBody>
      </p:sp>
      <p:sp>
        <p:nvSpPr>
          <p:cNvPr id="15" name="淘宝-想搞设计PPT(倒卖必究)-15"/>
          <p:cNvSpPr/>
          <p:nvPr/>
        </p:nvSpPr>
        <p:spPr>
          <a:xfrm>
            <a:off x="7651649" y="4207252"/>
            <a:ext cx="1231106" cy="369332"/>
          </a:xfrm>
          <a:prstGeom prst="rect">
            <a:avLst/>
          </a:prstGeom>
        </p:spPr>
        <p:txBody>
          <a:bodyPr wrap="none" lIns="0" tIns="0" rIns="0" bIns="0" anchor="ctr">
            <a:spAutoFit/>
          </a:bodyPr>
          <a:lstStyle/>
          <a:p>
            <a:r>
              <a:rPr lang="zh-CN" altLang="en-US" sz="2400" dirty="0">
                <a:solidFill>
                  <a:schemeClr val="tx1">
                    <a:lumMod val="85000"/>
                    <a:lumOff val="15000"/>
                  </a:schemeClr>
                </a:solidFill>
                <a:latin typeface="微软雅黑" panose="020B0503020204020204" pitchFamily="34" charset="-122"/>
              </a:rPr>
              <a:t>研究成果</a:t>
            </a:r>
          </a:p>
        </p:txBody>
      </p:sp>
      <p:sp>
        <p:nvSpPr>
          <p:cNvPr id="16" name="淘宝-想搞设计PPT(倒卖必究)-16"/>
          <p:cNvSpPr/>
          <p:nvPr/>
        </p:nvSpPr>
        <p:spPr>
          <a:xfrm>
            <a:off x="9186809" y="5221812"/>
            <a:ext cx="1744067" cy="369332"/>
          </a:xfrm>
          <a:prstGeom prst="rect">
            <a:avLst/>
          </a:prstGeom>
        </p:spPr>
        <p:txBody>
          <a:bodyPr wrap="none" lIns="0" tIns="0" rIns="0" bIns="0" anchor="ctr">
            <a:spAutoFit/>
          </a:bodyPr>
          <a:lstStyle/>
          <a:p>
            <a:r>
              <a:rPr lang="en-US" altLang="zh-CN" sz="2400" dirty="0">
                <a:solidFill>
                  <a:schemeClr val="accent4"/>
                </a:solidFill>
                <a:latin typeface="微软雅黑" panose="020B0503020204020204" pitchFamily="34" charset="-122"/>
              </a:rPr>
              <a:t>FINANCING</a:t>
            </a:r>
          </a:p>
        </p:txBody>
      </p:sp>
      <p:sp>
        <p:nvSpPr>
          <p:cNvPr id="17" name="淘宝-想搞设计PPT(倒卖必究)-17"/>
          <p:cNvSpPr/>
          <p:nvPr/>
        </p:nvSpPr>
        <p:spPr>
          <a:xfrm>
            <a:off x="7651649" y="5221813"/>
            <a:ext cx="1231106" cy="369332"/>
          </a:xfrm>
          <a:prstGeom prst="rect">
            <a:avLst/>
          </a:prstGeom>
        </p:spPr>
        <p:txBody>
          <a:bodyPr wrap="none" lIns="0" tIns="0" rIns="0" bIns="0" anchor="ctr">
            <a:spAutoFit/>
          </a:bodyPr>
          <a:lstStyle/>
          <a:p>
            <a:r>
              <a:rPr lang="zh-CN" altLang="en-US" sz="2400" dirty="0">
                <a:solidFill>
                  <a:schemeClr val="tx1">
                    <a:lumMod val="85000"/>
                    <a:lumOff val="15000"/>
                  </a:schemeClr>
                </a:solidFill>
                <a:latin typeface="微软雅黑" panose="020B0503020204020204" pitchFamily="34" charset="-122"/>
              </a:rPr>
              <a:t>论文总结</a:t>
            </a:r>
          </a:p>
        </p:txBody>
      </p:sp>
      <p:cxnSp>
        <p:nvCxnSpPr>
          <p:cNvPr id="18" name="淘宝-想搞设计PPT(倒卖必究)-18"/>
          <p:cNvCxnSpPr/>
          <p:nvPr/>
        </p:nvCxnSpPr>
        <p:spPr>
          <a:xfrm>
            <a:off x="7371090" y="1651000"/>
            <a:ext cx="316224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 name="淘宝-想搞设计PPT(倒卖必究)-19"/>
          <p:cNvCxnSpPr/>
          <p:nvPr/>
        </p:nvCxnSpPr>
        <p:spPr>
          <a:xfrm>
            <a:off x="7371090" y="2668203"/>
            <a:ext cx="316224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淘宝-想搞设计PPT(倒卖必究)-20"/>
          <p:cNvCxnSpPr/>
          <p:nvPr/>
        </p:nvCxnSpPr>
        <p:spPr>
          <a:xfrm>
            <a:off x="7371090" y="3685406"/>
            <a:ext cx="316224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 name="淘宝-想搞设计PPT(倒卖必究)-21"/>
          <p:cNvCxnSpPr/>
          <p:nvPr/>
        </p:nvCxnSpPr>
        <p:spPr>
          <a:xfrm>
            <a:off x="7371090" y="4702609"/>
            <a:ext cx="316224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 name="淘宝-想搞设计PPT(倒卖必究)-22"/>
          <p:cNvCxnSpPr/>
          <p:nvPr/>
        </p:nvCxnSpPr>
        <p:spPr>
          <a:xfrm>
            <a:off x="7371090" y="5719812"/>
            <a:ext cx="316224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0" name="淘宝-想搞设计PPT(倒卖必究)-30"/>
          <p:cNvSpPr/>
          <p:nvPr/>
        </p:nvSpPr>
        <p:spPr>
          <a:xfrm>
            <a:off x="2135383" y="-1847358"/>
            <a:ext cx="3670729" cy="3670728"/>
          </a:xfrm>
          <a:custGeom>
            <a:avLst/>
            <a:gdLst>
              <a:gd name="connsiteX0" fmla="*/ 1122362 w 2244725"/>
              <a:gd name="connsiteY0" fmla="*/ 0 h 2244724"/>
              <a:gd name="connsiteX1" fmla="*/ 2244725 w 2244725"/>
              <a:gd name="connsiteY1" fmla="*/ 1122362 h 2244724"/>
              <a:gd name="connsiteX2" fmla="*/ 1122362 w 2244725"/>
              <a:gd name="connsiteY2" fmla="*/ 2244724 h 2244724"/>
              <a:gd name="connsiteX3" fmla="*/ 0 w 2244725"/>
              <a:gd name="connsiteY3" fmla="*/ 1122362 h 2244724"/>
            </a:gdLst>
            <a:ahLst/>
            <a:cxnLst>
              <a:cxn ang="0">
                <a:pos x="connsiteX0" y="connsiteY0"/>
              </a:cxn>
              <a:cxn ang="0">
                <a:pos x="connsiteX1" y="connsiteY1"/>
              </a:cxn>
              <a:cxn ang="0">
                <a:pos x="connsiteX2" y="connsiteY2"/>
              </a:cxn>
              <a:cxn ang="0">
                <a:pos x="connsiteX3" y="connsiteY3"/>
              </a:cxn>
            </a:cxnLst>
            <a:rect l="l" t="t" r="r" b="b"/>
            <a:pathLst>
              <a:path w="2244725" h="2244724">
                <a:moveTo>
                  <a:pt x="1122362" y="0"/>
                </a:moveTo>
                <a:lnTo>
                  <a:pt x="2244725" y="1122362"/>
                </a:lnTo>
                <a:lnTo>
                  <a:pt x="1122362" y="2244724"/>
                </a:lnTo>
                <a:lnTo>
                  <a:pt x="0" y="1122362"/>
                </a:lnTo>
                <a:close/>
              </a:path>
            </a:pathLst>
          </a:custGeom>
          <a:solidFill>
            <a:srgbClr val="1A64A7"/>
          </a:solidFill>
          <a:ln>
            <a:noFill/>
          </a:ln>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ndParaRPr>
          </a:p>
        </p:txBody>
      </p:sp>
      <p:sp>
        <p:nvSpPr>
          <p:cNvPr id="31" name="淘宝-想搞设计PPT(倒卖必究)-31"/>
          <p:cNvSpPr/>
          <p:nvPr/>
        </p:nvSpPr>
        <p:spPr>
          <a:xfrm>
            <a:off x="-1839430" y="-1847358"/>
            <a:ext cx="3670729" cy="3670728"/>
          </a:xfrm>
          <a:custGeom>
            <a:avLst/>
            <a:gdLst>
              <a:gd name="connsiteX0" fmla="*/ 1122362 w 2244725"/>
              <a:gd name="connsiteY0" fmla="*/ 0 h 2244724"/>
              <a:gd name="connsiteX1" fmla="*/ 2244725 w 2244725"/>
              <a:gd name="connsiteY1" fmla="*/ 1122362 h 2244724"/>
              <a:gd name="connsiteX2" fmla="*/ 1122362 w 2244725"/>
              <a:gd name="connsiteY2" fmla="*/ 2244724 h 2244724"/>
              <a:gd name="connsiteX3" fmla="*/ 0 w 2244725"/>
              <a:gd name="connsiteY3" fmla="*/ 1122362 h 2244724"/>
            </a:gdLst>
            <a:ahLst/>
            <a:cxnLst>
              <a:cxn ang="0">
                <a:pos x="connsiteX0" y="connsiteY0"/>
              </a:cxn>
              <a:cxn ang="0">
                <a:pos x="connsiteX1" y="connsiteY1"/>
              </a:cxn>
              <a:cxn ang="0">
                <a:pos x="connsiteX2" y="connsiteY2"/>
              </a:cxn>
              <a:cxn ang="0">
                <a:pos x="connsiteX3" y="connsiteY3"/>
              </a:cxn>
            </a:cxnLst>
            <a:rect l="l" t="t" r="r" b="b"/>
            <a:pathLst>
              <a:path w="2244725" h="2244724">
                <a:moveTo>
                  <a:pt x="1122362" y="0"/>
                </a:moveTo>
                <a:lnTo>
                  <a:pt x="2244725" y="1122362"/>
                </a:lnTo>
                <a:lnTo>
                  <a:pt x="1122362" y="2244724"/>
                </a:lnTo>
                <a:lnTo>
                  <a:pt x="0" y="1122362"/>
                </a:lnTo>
                <a:close/>
              </a:path>
            </a:pathLst>
          </a:custGeom>
          <a:solidFill>
            <a:srgbClr val="1D70BB"/>
          </a:solidFill>
          <a:ln>
            <a:noFill/>
          </a:ln>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ndParaRPr>
          </a:p>
        </p:txBody>
      </p:sp>
      <p:sp>
        <p:nvSpPr>
          <p:cNvPr id="32" name="淘宝-想搞设计PPT(倒卖必究)-32"/>
          <p:cNvSpPr/>
          <p:nvPr/>
        </p:nvSpPr>
        <p:spPr>
          <a:xfrm>
            <a:off x="147977" y="172629"/>
            <a:ext cx="3670729" cy="3670728"/>
          </a:xfrm>
          <a:custGeom>
            <a:avLst/>
            <a:gdLst>
              <a:gd name="connsiteX0" fmla="*/ 1122362 w 2244725"/>
              <a:gd name="connsiteY0" fmla="*/ 0 h 2244724"/>
              <a:gd name="connsiteX1" fmla="*/ 2244725 w 2244725"/>
              <a:gd name="connsiteY1" fmla="*/ 1122362 h 2244724"/>
              <a:gd name="connsiteX2" fmla="*/ 1122362 w 2244725"/>
              <a:gd name="connsiteY2" fmla="*/ 2244724 h 2244724"/>
              <a:gd name="connsiteX3" fmla="*/ 0 w 2244725"/>
              <a:gd name="connsiteY3" fmla="*/ 1122362 h 2244724"/>
            </a:gdLst>
            <a:ahLst/>
            <a:cxnLst>
              <a:cxn ang="0">
                <a:pos x="connsiteX0" y="connsiteY0"/>
              </a:cxn>
              <a:cxn ang="0">
                <a:pos x="connsiteX1" y="connsiteY1"/>
              </a:cxn>
              <a:cxn ang="0">
                <a:pos x="connsiteX2" y="connsiteY2"/>
              </a:cxn>
              <a:cxn ang="0">
                <a:pos x="connsiteX3" y="connsiteY3"/>
              </a:cxn>
            </a:cxnLst>
            <a:rect l="l" t="t" r="r" b="b"/>
            <a:pathLst>
              <a:path w="2244725" h="2244724">
                <a:moveTo>
                  <a:pt x="1122362" y="0"/>
                </a:moveTo>
                <a:lnTo>
                  <a:pt x="2244725" y="1122362"/>
                </a:lnTo>
                <a:lnTo>
                  <a:pt x="1122362" y="2244724"/>
                </a:lnTo>
                <a:lnTo>
                  <a:pt x="0" y="1122362"/>
                </a:lnTo>
                <a:close/>
              </a:path>
            </a:pathLst>
          </a:custGeom>
          <a:blipFill>
            <a:blip r:embed="rId3"/>
            <a:stretch>
              <a:fillRect/>
            </a:stretch>
          </a:blipFill>
          <a:ln>
            <a:noFill/>
          </a:ln>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ndParaRPr>
          </a:p>
        </p:txBody>
      </p:sp>
      <p:sp>
        <p:nvSpPr>
          <p:cNvPr id="33" name="淘宝-想搞设计PPT(倒卖必究)-33"/>
          <p:cNvSpPr/>
          <p:nvPr/>
        </p:nvSpPr>
        <p:spPr>
          <a:xfrm>
            <a:off x="-1839431" y="2192616"/>
            <a:ext cx="3670729" cy="3670728"/>
          </a:xfrm>
          <a:custGeom>
            <a:avLst/>
            <a:gdLst>
              <a:gd name="connsiteX0" fmla="*/ 1122362 w 2244725"/>
              <a:gd name="connsiteY0" fmla="*/ 0 h 2244724"/>
              <a:gd name="connsiteX1" fmla="*/ 2244725 w 2244725"/>
              <a:gd name="connsiteY1" fmla="*/ 1122362 h 2244724"/>
              <a:gd name="connsiteX2" fmla="*/ 1122362 w 2244725"/>
              <a:gd name="connsiteY2" fmla="*/ 2244724 h 2244724"/>
              <a:gd name="connsiteX3" fmla="*/ 0 w 2244725"/>
              <a:gd name="connsiteY3" fmla="*/ 1122362 h 2244724"/>
            </a:gdLst>
            <a:ahLst/>
            <a:cxnLst>
              <a:cxn ang="0">
                <a:pos x="connsiteX0" y="connsiteY0"/>
              </a:cxn>
              <a:cxn ang="0">
                <a:pos x="connsiteX1" y="connsiteY1"/>
              </a:cxn>
              <a:cxn ang="0">
                <a:pos x="connsiteX2" y="connsiteY2"/>
              </a:cxn>
              <a:cxn ang="0">
                <a:pos x="connsiteX3" y="connsiteY3"/>
              </a:cxn>
            </a:cxnLst>
            <a:rect l="l" t="t" r="r" b="b"/>
            <a:pathLst>
              <a:path w="2244725" h="2244724">
                <a:moveTo>
                  <a:pt x="1122362" y="0"/>
                </a:moveTo>
                <a:lnTo>
                  <a:pt x="2244725" y="1122362"/>
                </a:lnTo>
                <a:lnTo>
                  <a:pt x="1122362" y="2244724"/>
                </a:lnTo>
                <a:lnTo>
                  <a:pt x="0" y="1122362"/>
                </a:lnTo>
                <a:close/>
              </a:path>
            </a:pathLst>
          </a:custGeom>
          <a:solidFill>
            <a:srgbClr val="10406B"/>
          </a:solidFill>
          <a:ln>
            <a:noFill/>
          </a:ln>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ndParaRPr>
          </a:p>
        </p:txBody>
      </p:sp>
      <p:sp>
        <p:nvSpPr>
          <p:cNvPr id="34" name="淘宝-想搞设计PPT(倒卖必究)-34"/>
          <p:cNvSpPr txBox="1"/>
          <p:nvPr/>
        </p:nvSpPr>
        <p:spPr>
          <a:xfrm>
            <a:off x="1555882" y="4989145"/>
            <a:ext cx="4250229" cy="830997"/>
          </a:xfrm>
          <a:prstGeom prst="rect">
            <a:avLst/>
          </a:prstGeom>
          <a:noFill/>
        </p:spPr>
        <p:txBody>
          <a:bodyPr vert="horz" wrap="square" lIns="0" tIns="0" rIns="0" bIns="0" rtlCol="0">
            <a:spAutoFit/>
          </a:bodyPr>
          <a:lstStyle/>
          <a:p>
            <a:r>
              <a:rPr lang="en-US" altLang="zh-CN" sz="5400" dirty="0">
                <a:solidFill>
                  <a:schemeClr val="bg2">
                    <a:lumMod val="50000"/>
                  </a:schemeClr>
                </a:solidFill>
                <a:latin typeface="微软雅黑" panose="020B0503020204020204" pitchFamily="34" charset="-122"/>
              </a:rPr>
              <a:t>CONTENTS</a:t>
            </a:r>
            <a:endParaRPr lang="zh-CN" altLang="en-US" sz="5400" dirty="0">
              <a:solidFill>
                <a:schemeClr val="bg2">
                  <a:lumMod val="50000"/>
                </a:schemeClr>
              </a:solidFill>
              <a:latin typeface="微软雅黑" panose="020B0503020204020204" pitchFamily="34" charset="-122"/>
            </a:endParaRPr>
          </a:p>
        </p:txBody>
      </p:sp>
    </p:spTree>
    <p:extLst>
      <p:ext uri="{BB962C8B-B14F-4D97-AF65-F5344CB8AC3E}">
        <p14:creationId xmlns:p14="http://schemas.microsoft.com/office/powerpoint/2010/main" val="3175647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additive="base">
                                        <p:cTn id="7" dur="1000" fill="hold"/>
                                        <p:tgtEl>
                                          <p:spTgt spid="31"/>
                                        </p:tgtEl>
                                        <p:attrNameLst>
                                          <p:attrName>ppt_x</p:attrName>
                                        </p:attrNameLst>
                                      </p:cBhvr>
                                      <p:tavLst>
                                        <p:tav tm="0">
                                          <p:val>
                                            <p:strVal val="0-#ppt_w/2"/>
                                          </p:val>
                                        </p:tav>
                                        <p:tav tm="100000">
                                          <p:val>
                                            <p:strVal val="#ppt_x"/>
                                          </p:val>
                                        </p:tav>
                                      </p:tavLst>
                                    </p:anim>
                                    <p:anim calcmode="lin" valueType="num">
                                      <p:cBhvr additive="base">
                                        <p:cTn id="8" dur="1000" fill="hold"/>
                                        <p:tgtEl>
                                          <p:spTgt spid="31"/>
                                        </p:tgtEl>
                                        <p:attrNameLst>
                                          <p:attrName>ppt_y</p:attrName>
                                        </p:attrNameLst>
                                      </p:cBhvr>
                                      <p:tavLst>
                                        <p:tav tm="0">
                                          <p:val>
                                            <p:strVal val="#ppt_y"/>
                                          </p:val>
                                        </p:tav>
                                        <p:tav tm="100000">
                                          <p:val>
                                            <p:strVal val="#ppt_y"/>
                                          </p:val>
                                        </p:tav>
                                      </p:tavLst>
                                    </p:anim>
                                  </p:childTnLst>
                                </p:cTn>
                              </p:par>
                              <p:par>
                                <p:cTn id="9" presetID="2" presetClass="entr" presetSubtype="4" decel="100000" fill="hold" grpId="0" nodeType="withEffect">
                                  <p:stCondLst>
                                    <p:cond delay="0"/>
                                  </p:stCondLst>
                                  <p:childTnLst>
                                    <p:set>
                                      <p:cBhvr>
                                        <p:cTn id="10" dur="1" fill="hold">
                                          <p:stCondLst>
                                            <p:cond delay="0"/>
                                          </p:stCondLst>
                                        </p:cTn>
                                        <p:tgtEl>
                                          <p:spTgt spid="33"/>
                                        </p:tgtEl>
                                        <p:attrNameLst>
                                          <p:attrName>style.visibility</p:attrName>
                                        </p:attrNameLst>
                                      </p:cBhvr>
                                      <p:to>
                                        <p:strVal val="visible"/>
                                      </p:to>
                                    </p:set>
                                    <p:anim calcmode="lin" valueType="num">
                                      <p:cBhvr additive="base">
                                        <p:cTn id="11" dur="1000" fill="hold"/>
                                        <p:tgtEl>
                                          <p:spTgt spid="33"/>
                                        </p:tgtEl>
                                        <p:attrNameLst>
                                          <p:attrName>ppt_x</p:attrName>
                                        </p:attrNameLst>
                                      </p:cBhvr>
                                      <p:tavLst>
                                        <p:tav tm="0">
                                          <p:val>
                                            <p:strVal val="#ppt_x"/>
                                          </p:val>
                                        </p:tav>
                                        <p:tav tm="100000">
                                          <p:val>
                                            <p:strVal val="#ppt_x"/>
                                          </p:val>
                                        </p:tav>
                                      </p:tavLst>
                                    </p:anim>
                                    <p:anim calcmode="lin" valueType="num">
                                      <p:cBhvr additive="base">
                                        <p:cTn id="12" dur="1000" fill="hold"/>
                                        <p:tgtEl>
                                          <p:spTgt spid="33"/>
                                        </p:tgtEl>
                                        <p:attrNameLst>
                                          <p:attrName>ppt_y</p:attrName>
                                        </p:attrNameLst>
                                      </p:cBhvr>
                                      <p:tavLst>
                                        <p:tav tm="0">
                                          <p:val>
                                            <p:strVal val="1+#ppt_h/2"/>
                                          </p:val>
                                        </p:tav>
                                        <p:tav tm="100000">
                                          <p:val>
                                            <p:strVal val="#ppt_y"/>
                                          </p:val>
                                        </p:tav>
                                      </p:tavLst>
                                    </p:anim>
                                  </p:childTnLst>
                                </p:cTn>
                              </p:par>
                              <p:par>
                                <p:cTn id="13" presetID="2" presetClass="entr" presetSubtype="8" decel="100000" fill="hold" grpId="0" nodeType="withEffect">
                                  <p:stCondLst>
                                    <p:cond delay="0"/>
                                  </p:stCondLst>
                                  <p:childTnLst>
                                    <p:set>
                                      <p:cBhvr>
                                        <p:cTn id="14" dur="1" fill="hold">
                                          <p:stCondLst>
                                            <p:cond delay="0"/>
                                          </p:stCondLst>
                                        </p:cTn>
                                        <p:tgtEl>
                                          <p:spTgt spid="32"/>
                                        </p:tgtEl>
                                        <p:attrNameLst>
                                          <p:attrName>style.visibility</p:attrName>
                                        </p:attrNameLst>
                                      </p:cBhvr>
                                      <p:to>
                                        <p:strVal val="visible"/>
                                      </p:to>
                                    </p:set>
                                    <p:anim calcmode="lin" valueType="num">
                                      <p:cBhvr additive="base">
                                        <p:cTn id="15" dur="1000" fill="hold"/>
                                        <p:tgtEl>
                                          <p:spTgt spid="32"/>
                                        </p:tgtEl>
                                        <p:attrNameLst>
                                          <p:attrName>ppt_x</p:attrName>
                                        </p:attrNameLst>
                                      </p:cBhvr>
                                      <p:tavLst>
                                        <p:tav tm="0">
                                          <p:val>
                                            <p:strVal val="0-#ppt_w/2"/>
                                          </p:val>
                                        </p:tav>
                                        <p:tav tm="100000">
                                          <p:val>
                                            <p:strVal val="#ppt_x"/>
                                          </p:val>
                                        </p:tav>
                                      </p:tavLst>
                                    </p:anim>
                                    <p:anim calcmode="lin" valueType="num">
                                      <p:cBhvr additive="base">
                                        <p:cTn id="16" dur="1000" fill="hold"/>
                                        <p:tgtEl>
                                          <p:spTgt spid="32"/>
                                        </p:tgtEl>
                                        <p:attrNameLst>
                                          <p:attrName>ppt_y</p:attrName>
                                        </p:attrNameLst>
                                      </p:cBhvr>
                                      <p:tavLst>
                                        <p:tav tm="0">
                                          <p:val>
                                            <p:strVal val="#ppt_y"/>
                                          </p:val>
                                        </p:tav>
                                        <p:tav tm="100000">
                                          <p:val>
                                            <p:strVal val="#ppt_y"/>
                                          </p:val>
                                        </p:tav>
                                      </p:tavLst>
                                    </p:anim>
                                  </p:childTnLst>
                                </p:cTn>
                              </p:par>
                              <p:par>
                                <p:cTn id="17" presetID="2" presetClass="entr" presetSubtype="1" decel="100000" fill="hold" grpId="0" nodeType="withEffect">
                                  <p:stCondLst>
                                    <p:cond delay="0"/>
                                  </p:stCondLst>
                                  <p:childTnLst>
                                    <p:set>
                                      <p:cBhvr>
                                        <p:cTn id="18" dur="1" fill="hold">
                                          <p:stCondLst>
                                            <p:cond delay="0"/>
                                          </p:stCondLst>
                                        </p:cTn>
                                        <p:tgtEl>
                                          <p:spTgt spid="30"/>
                                        </p:tgtEl>
                                        <p:attrNameLst>
                                          <p:attrName>style.visibility</p:attrName>
                                        </p:attrNameLst>
                                      </p:cBhvr>
                                      <p:to>
                                        <p:strVal val="visible"/>
                                      </p:to>
                                    </p:set>
                                    <p:anim calcmode="lin" valueType="num">
                                      <p:cBhvr additive="base">
                                        <p:cTn id="19" dur="1000" fill="hold"/>
                                        <p:tgtEl>
                                          <p:spTgt spid="30"/>
                                        </p:tgtEl>
                                        <p:attrNameLst>
                                          <p:attrName>ppt_x</p:attrName>
                                        </p:attrNameLst>
                                      </p:cBhvr>
                                      <p:tavLst>
                                        <p:tav tm="0">
                                          <p:val>
                                            <p:strVal val="#ppt_x"/>
                                          </p:val>
                                        </p:tav>
                                        <p:tav tm="100000">
                                          <p:val>
                                            <p:strVal val="#ppt_x"/>
                                          </p:val>
                                        </p:tav>
                                      </p:tavLst>
                                    </p:anim>
                                    <p:anim calcmode="lin" valueType="num">
                                      <p:cBhvr additive="base">
                                        <p:cTn id="20" dur="1000" fill="hold"/>
                                        <p:tgtEl>
                                          <p:spTgt spid="30"/>
                                        </p:tgtEl>
                                        <p:attrNameLst>
                                          <p:attrName>ppt_y</p:attrName>
                                        </p:attrNameLst>
                                      </p:cBhvr>
                                      <p:tavLst>
                                        <p:tav tm="0">
                                          <p:val>
                                            <p:strVal val="0-#ppt_h/2"/>
                                          </p:val>
                                        </p:tav>
                                        <p:tav tm="100000">
                                          <p:val>
                                            <p:strVal val="#ppt_y"/>
                                          </p:val>
                                        </p:tav>
                                      </p:tavLst>
                                    </p:anim>
                                  </p:childTnLst>
                                </p:cTn>
                              </p:par>
                              <p:par>
                                <p:cTn id="21" presetID="2" presetClass="entr" presetSubtype="8" decel="100000" fill="hold" grpId="0" nodeType="withEffect">
                                  <p:stCondLst>
                                    <p:cond delay="0"/>
                                  </p:stCondLst>
                                  <p:childTnLst>
                                    <p:set>
                                      <p:cBhvr>
                                        <p:cTn id="22" dur="1" fill="hold">
                                          <p:stCondLst>
                                            <p:cond delay="0"/>
                                          </p:stCondLst>
                                        </p:cTn>
                                        <p:tgtEl>
                                          <p:spTgt spid="34"/>
                                        </p:tgtEl>
                                        <p:attrNameLst>
                                          <p:attrName>style.visibility</p:attrName>
                                        </p:attrNameLst>
                                      </p:cBhvr>
                                      <p:to>
                                        <p:strVal val="visible"/>
                                      </p:to>
                                    </p:set>
                                    <p:anim calcmode="lin" valueType="num">
                                      <p:cBhvr additive="base">
                                        <p:cTn id="23" dur="500" fill="hold"/>
                                        <p:tgtEl>
                                          <p:spTgt spid="34"/>
                                        </p:tgtEl>
                                        <p:attrNameLst>
                                          <p:attrName>ppt_x</p:attrName>
                                        </p:attrNameLst>
                                      </p:cBhvr>
                                      <p:tavLst>
                                        <p:tav tm="0">
                                          <p:val>
                                            <p:strVal val="0-#ppt_w/2"/>
                                          </p:val>
                                        </p:tav>
                                        <p:tav tm="100000">
                                          <p:val>
                                            <p:strVal val="#ppt_x"/>
                                          </p:val>
                                        </p:tav>
                                      </p:tavLst>
                                    </p:anim>
                                    <p:anim calcmode="lin" valueType="num">
                                      <p:cBhvr additive="base">
                                        <p:cTn id="24" dur="500" fill="hold"/>
                                        <p:tgtEl>
                                          <p:spTgt spid="34"/>
                                        </p:tgtEl>
                                        <p:attrNameLst>
                                          <p:attrName>ppt_y</p:attrName>
                                        </p:attrNameLst>
                                      </p:cBhvr>
                                      <p:tavLst>
                                        <p:tav tm="0">
                                          <p:val>
                                            <p:strVal val="#ppt_y"/>
                                          </p:val>
                                        </p:tav>
                                        <p:tav tm="100000">
                                          <p:val>
                                            <p:strVal val="#ppt_y"/>
                                          </p:val>
                                        </p:tav>
                                      </p:tavLst>
                                    </p:anim>
                                  </p:childTnLst>
                                </p:cTn>
                              </p:par>
                            </p:childTnLst>
                          </p:cTn>
                        </p:par>
                        <p:par>
                          <p:cTn id="25" fill="hold">
                            <p:stCondLst>
                              <p:cond delay="1000"/>
                            </p:stCondLst>
                            <p:childTnLst>
                              <p:par>
                                <p:cTn id="26" presetID="53" presetClass="entr" presetSubtype="16" fill="hold" grpId="0" nodeType="afterEffect">
                                  <p:stCondLst>
                                    <p:cond delay="0"/>
                                  </p:stCondLst>
                                  <p:childTnLst>
                                    <p:set>
                                      <p:cBhvr>
                                        <p:cTn id="27" dur="1" fill="hold">
                                          <p:stCondLst>
                                            <p:cond delay="0"/>
                                          </p:stCondLst>
                                        </p:cTn>
                                        <p:tgtEl>
                                          <p:spTgt spid="3"/>
                                        </p:tgtEl>
                                        <p:attrNameLst>
                                          <p:attrName>style.visibility</p:attrName>
                                        </p:attrNameLst>
                                      </p:cBhvr>
                                      <p:to>
                                        <p:strVal val="visible"/>
                                      </p:to>
                                    </p:set>
                                    <p:anim calcmode="lin" valueType="num">
                                      <p:cBhvr>
                                        <p:cTn id="28" dur="300" fill="hold"/>
                                        <p:tgtEl>
                                          <p:spTgt spid="3"/>
                                        </p:tgtEl>
                                        <p:attrNameLst>
                                          <p:attrName>ppt_w</p:attrName>
                                        </p:attrNameLst>
                                      </p:cBhvr>
                                      <p:tavLst>
                                        <p:tav tm="0">
                                          <p:val>
                                            <p:fltVal val="0"/>
                                          </p:val>
                                        </p:tav>
                                        <p:tav tm="100000">
                                          <p:val>
                                            <p:strVal val="#ppt_w"/>
                                          </p:val>
                                        </p:tav>
                                      </p:tavLst>
                                    </p:anim>
                                    <p:anim calcmode="lin" valueType="num">
                                      <p:cBhvr>
                                        <p:cTn id="29" dur="300" fill="hold"/>
                                        <p:tgtEl>
                                          <p:spTgt spid="3"/>
                                        </p:tgtEl>
                                        <p:attrNameLst>
                                          <p:attrName>ppt_h</p:attrName>
                                        </p:attrNameLst>
                                      </p:cBhvr>
                                      <p:tavLst>
                                        <p:tav tm="0">
                                          <p:val>
                                            <p:fltVal val="0"/>
                                          </p:val>
                                        </p:tav>
                                        <p:tav tm="100000">
                                          <p:val>
                                            <p:strVal val="#ppt_h"/>
                                          </p:val>
                                        </p:tav>
                                      </p:tavLst>
                                    </p:anim>
                                    <p:animEffect transition="in" filter="fade">
                                      <p:cBhvr>
                                        <p:cTn id="30" dur="300"/>
                                        <p:tgtEl>
                                          <p:spTgt spid="3"/>
                                        </p:tgtEl>
                                      </p:cBhvr>
                                    </p:animEffect>
                                  </p:childTnLst>
                                </p:cTn>
                              </p:par>
                            </p:childTnLst>
                          </p:cTn>
                        </p:par>
                        <p:par>
                          <p:cTn id="31" fill="hold">
                            <p:stCondLst>
                              <p:cond delay="1300"/>
                            </p:stCondLst>
                            <p:childTnLst>
                              <p:par>
                                <p:cTn id="32" presetID="53" presetClass="entr" presetSubtype="16" fill="hold" grpId="0" nodeType="afterEffect">
                                  <p:stCondLst>
                                    <p:cond delay="0"/>
                                  </p:stCondLst>
                                  <p:childTnLst>
                                    <p:set>
                                      <p:cBhvr>
                                        <p:cTn id="33" dur="1" fill="hold">
                                          <p:stCondLst>
                                            <p:cond delay="0"/>
                                          </p:stCondLst>
                                        </p:cTn>
                                        <p:tgtEl>
                                          <p:spTgt spid="4"/>
                                        </p:tgtEl>
                                        <p:attrNameLst>
                                          <p:attrName>style.visibility</p:attrName>
                                        </p:attrNameLst>
                                      </p:cBhvr>
                                      <p:to>
                                        <p:strVal val="visible"/>
                                      </p:to>
                                    </p:set>
                                    <p:anim calcmode="lin" valueType="num">
                                      <p:cBhvr>
                                        <p:cTn id="34" dur="300" fill="hold"/>
                                        <p:tgtEl>
                                          <p:spTgt spid="4"/>
                                        </p:tgtEl>
                                        <p:attrNameLst>
                                          <p:attrName>ppt_w</p:attrName>
                                        </p:attrNameLst>
                                      </p:cBhvr>
                                      <p:tavLst>
                                        <p:tav tm="0">
                                          <p:val>
                                            <p:fltVal val="0"/>
                                          </p:val>
                                        </p:tav>
                                        <p:tav tm="100000">
                                          <p:val>
                                            <p:strVal val="#ppt_w"/>
                                          </p:val>
                                        </p:tav>
                                      </p:tavLst>
                                    </p:anim>
                                    <p:anim calcmode="lin" valueType="num">
                                      <p:cBhvr>
                                        <p:cTn id="35" dur="300" fill="hold"/>
                                        <p:tgtEl>
                                          <p:spTgt spid="4"/>
                                        </p:tgtEl>
                                        <p:attrNameLst>
                                          <p:attrName>ppt_h</p:attrName>
                                        </p:attrNameLst>
                                      </p:cBhvr>
                                      <p:tavLst>
                                        <p:tav tm="0">
                                          <p:val>
                                            <p:fltVal val="0"/>
                                          </p:val>
                                        </p:tav>
                                        <p:tav tm="100000">
                                          <p:val>
                                            <p:strVal val="#ppt_h"/>
                                          </p:val>
                                        </p:tav>
                                      </p:tavLst>
                                    </p:anim>
                                    <p:animEffect transition="in" filter="fade">
                                      <p:cBhvr>
                                        <p:cTn id="36" dur="300"/>
                                        <p:tgtEl>
                                          <p:spTgt spid="4"/>
                                        </p:tgtEl>
                                      </p:cBhvr>
                                    </p:animEffect>
                                  </p:childTnLst>
                                </p:cTn>
                              </p:par>
                            </p:childTnLst>
                          </p:cTn>
                        </p:par>
                        <p:par>
                          <p:cTn id="37" fill="hold">
                            <p:stCondLst>
                              <p:cond delay="1600"/>
                            </p:stCondLst>
                            <p:childTnLst>
                              <p:par>
                                <p:cTn id="38" presetID="53" presetClass="entr" presetSubtype="16" fill="hold" grpId="0" nodeType="afterEffect">
                                  <p:stCondLst>
                                    <p:cond delay="0"/>
                                  </p:stCondLst>
                                  <p:childTnLst>
                                    <p:set>
                                      <p:cBhvr>
                                        <p:cTn id="39" dur="1" fill="hold">
                                          <p:stCondLst>
                                            <p:cond delay="0"/>
                                          </p:stCondLst>
                                        </p:cTn>
                                        <p:tgtEl>
                                          <p:spTgt spid="5"/>
                                        </p:tgtEl>
                                        <p:attrNameLst>
                                          <p:attrName>style.visibility</p:attrName>
                                        </p:attrNameLst>
                                      </p:cBhvr>
                                      <p:to>
                                        <p:strVal val="visible"/>
                                      </p:to>
                                    </p:set>
                                    <p:anim calcmode="lin" valueType="num">
                                      <p:cBhvr>
                                        <p:cTn id="40" dur="300" fill="hold"/>
                                        <p:tgtEl>
                                          <p:spTgt spid="5"/>
                                        </p:tgtEl>
                                        <p:attrNameLst>
                                          <p:attrName>ppt_w</p:attrName>
                                        </p:attrNameLst>
                                      </p:cBhvr>
                                      <p:tavLst>
                                        <p:tav tm="0">
                                          <p:val>
                                            <p:fltVal val="0"/>
                                          </p:val>
                                        </p:tav>
                                        <p:tav tm="100000">
                                          <p:val>
                                            <p:strVal val="#ppt_w"/>
                                          </p:val>
                                        </p:tav>
                                      </p:tavLst>
                                    </p:anim>
                                    <p:anim calcmode="lin" valueType="num">
                                      <p:cBhvr>
                                        <p:cTn id="41" dur="300" fill="hold"/>
                                        <p:tgtEl>
                                          <p:spTgt spid="5"/>
                                        </p:tgtEl>
                                        <p:attrNameLst>
                                          <p:attrName>ppt_h</p:attrName>
                                        </p:attrNameLst>
                                      </p:cBhvr>
                                      <p:tavLst>
                                        <p:tav tm="0">
                                          <p:val>
                                            <p:fltVal val="0"/>
                                          </p:val>
                                        </p:tav>
                                        <p:tav tm="100000">
                                          <p:val>
                                            <p:strVal val="#ppt_h"/>
                                          </p:val>
                                        </p:tav>
                                      </p:tavLst>
                                    </p:anim>
                                    <p:animEffect transition="in" filter="fade">
                                      <p:cBhvr>
                                        <p:cTn id="42" dur="300"/>
                                        <p:tgtEl>
                                          <p:spTgt spid="5"/>
                                        </p:tgtEl>
                                      </p:cBhvr>
                                    </p:animEffect>
                                  </p:childTnLst>
                                </p:cTn>
                              </p:par>
                            </p:childTnLst>
                          </p:cTn>
                        </p:par>
                        <p:par>
                          <p:cTn id="43" fill="hold">
                            <p:stCondLst>
                              <p:cond delay="1900"/>
                            </p:stCondLst>
                            <p:childTnLst>
                              <p:par>
                                <p:cTn id="44" presetID="53" presetClass="entr" presetSubtype="16" fill="hold" grpId="0" nodeType="afterEffect">
                                  <p:stCondLst>
                                    <p:cond delay="0"/>
                                  </p:stCondLst>
                                  <p:childTnLst>
                                    <p:set>
                                      <p:cBhvr>
                                        <p:cTn id="45" dur="1" fill="hold">
                                          <p:stCondLst>
                                            <p:cond delay="0"/>
                                          </p:stCondLst>
                                        </p:cTn>
                                        <p:tgtEl>
                                          <p:spTgt spid="6"/>
                                        </p:tgtEl>
                                        <p:attrNameLst>
                                          <p:attrName>style.visibility</p:attrName>
                                        </p:attrNameLst>
                                      </p:cBhvr>
                                      <p:to>
                                        <p:strVal val="visible"/>
                                      </p:to>
                                    </p:set>
                                    <p:anim calcmode="lin" valueType="num">
                                      <p:cBhvr>
                                        <p:cTn id="46" dur="300" fill="hold"/>
                                        <p:tgtEl>
                                          <p:spTgt spid="6"/>
                                        </p:tgtEl>
                                        <p:attrNameLst>
                                          <p:attrName>ppt_w</p:attrName>
                                        </p:attrNameLst>
                                      </p:cBhvr>
                                      <p:tavLst>
                                        <p:tav tm="0">
                                          <p:val>
                                            <p:fltVal val="0"/>
                                          </p:val>
                                        </p:tav>
                                        <p:tav tm="100000">
                                          <p:val>
                                            <p:strVal val="#ppt_w"/>
                                          </p:val>
                                        </p:tav>
                                      </p:tavLst>
                                    </p:anim>
                                    <p:anim calcmode="lin" valueType="num">
                                      <p:cBhvr>
                                        <p:cTn id="47" dur="300" fill="hold"/>
                                        <p:tgtEl>
                                          <p:spTgt spid="6"/>
                                        </p:tgtEl>
                                        <p:attrNameLst>
                                          <p:attrName>ppt_h</p:attrName>
                                        </p:attrNameLst>
                                      </p:cBhvr>
                                      <p:tavLst>
                                        <p:tav tm="0">
                                          <p:val>
                                            <p:fltVal val="0"/>
                                          </p:val>
                                        </p:tav>
                                        <p:tav tm="100000">
                                          <p:val>
                                            <p:strVal val="#ppt_h"/>
                                          </p:val>
                                        </p:tav>
                                      </p:tavLst>
                                    </p:anim>
                                    <p:animEffect transition="in" filter="fade">
                                      <p:cBhvr>
                                        <p:cTn id="48" dur="300"/>
                                        <p:tgtEl>
                                          <p:spTgt spid="6"/>
                                        </p:tgtEl>
                                      </p:cBhvr>
                                    </p:animEffect>
                                  </p:childTnLst>
                                </p:cTn>
                              </p:par>
                            </p:childTnLst>
                          </p:cTn>
                        </p:par>
                        <p:par>
                          <p:cTn id="49" fill="hold">
                            <p:stCondLst>
                              <p:cond delay="2200"/>
                            </p:stCondLst>
                            <p:childTnLst>
                              <p:par>
                                <p:cTn id="50" presetID="53" presetClass="entr" presetSubtype="16" fill="hold" grpId="0" nodeType="afterEffect">
                                  <p:stCondLst>
                                    <p:cond delay="0"/>
                                  </p:stCondLst>
                                  <p:childTnLst>
                                    <p:set>
                                      <p:cBhvr>
                                        <p:cTn id="51" dur="1" fill="hold">
                                          <p:stCondLst>
                                            <p:cond delay="0"/>
                                          </p:stCondLst>
                                        </p:cTn>
                                        <p:tgtEl>
                                          <p:spTgt spid="7"/>
                                        </p:tgtEl>
                                        <p:attrNameLst>
                                          <p:attrName>style.visibility</p:attrName>
                                        </p:attrNameLst>
                                      </p:cBhvr>
                                      <p:to>
                                        <p:strVal val="visible"/>
                                      </p:to>
                                    </p:set>
                                    <p:anim calcmode="lin" valueType="num">
                                      <p:cBhvr>
                                        <p:cTn id="52" dur="300" fill="hold"/>
                                        <p:tgtEl>
                                          <p:spTgt spid="7"/>
                                        </p:tgtEl>
                                        <p:attrNameLst>
                                          <p:attrName>ppt_w</p:attrName>
                                        </p:attrNameLst>
                                      </p:cBhvr>
                                      <p:tavLst>
                                        <p:tav tm="0">
                                          <p:val>
                                            <p:fltVal val="0"/>
                                          </p:val>
                                        </p:tav>
                                        <p:tav tm="100000">
                                          <p:val>
                                            <p:strVal val="#ppt_w"/>
                                          </p:val>
                                        </p:tav>
                                      </p:tavLst>
                                    </p:anim>
                                    <p:anim calcmode="lin" valueType="num">
                                      <p:cBhvr>
                                        <p:cTn id="53" dur="300" fill="hold"/>
                                        <p:tgtEl>
                                          <p:spTgt spid="7"/>
                                        </p:tgtEl>
                                        <p:attrNameLst>
                                          <p:attrName>ppt_h</p:attrName>
                                        </p:attrNameLst>
                                      </p:cBhvr>
                                      <p:tavLst>
                                        <p:tav tm="0">
                                          <p:val>
                                            <p:fltVal val="0"/>
                                          </p:val>
                                        </p:tav>
                                        <p:tav tm="100000">
                                          <p:val>
                                            <p:strVal val="#ppt_h"/>
                                          </p:val>
                                        </p:tav>
                                      </p:tavLst>
                                    </p:anim>
                                    <p:animEffect transition="in" filter="fade">
                                      <p:cBhvr>
                                        <p:cTn id="54" dur="300"/>
                                        <p:tgtEl>
                                          <p:spTgt spid="7"/>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12"/>
                                        </p:tgtEl>
                                        <p:attrNameLst>
                                          <p:attrName>style.visibility</p:attrName>
                                        </p:attrNameLst>
                                      </p:cBhvr>
                                      <p:to>
                                        <p:strVal val="visible"/>
                                      </p:to>
                                    </p:set>
                                    <p:animEffect transition="in" filter="fade">
                                      <p:cBhvr>
                                        <p:cTn id="57" dur="500"/>
                                        <p:tgtEl>
                                          <p:spTgt spid="12"/>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8"/>
                                        </p:tgtEl>
                                        <p:attrNameLst>
                                          <p:attrName>style.visibility</p:attrName>
                                        </p:attrNameLst>
                                      </p:cBhvr>
                                      <p:to>
                                        <p:strVal val="visible"/>
                                      </p:to>
                                    </p:set>
                                    <p:animEffect transition="in" filter="fade">
                                      <p:cBhvr>
                                        <p:cTn id="60" dur="500"/>
                                        <p:tgtEl>
                                          <p:spTgt spid="8"/>
                                        </p:tgtEl>
                                      </p:cBhvr>
                                    </p:animEffect>
                                  </p:childTnLst>
                                </p:cTn>
                              </p:par>
                              <p:par>
                                <p:cTn id="61" presetID="10" presetClass="entr" presetSubtype="0" fill="hold" grpId="0" nodeType="withEffect">
                                  <p:stCondLst>
                                    <p:cond delay="200"/>
                                  </p:stCondLst>
                                  <p:childTnLst>
                                    <p:set>
                                      <p:cBhvr>
                                        <p:cTn id="62" dur="1" fill="hold">
                                          <p:stCondLst>
                                            <p:cond delay="0"/>
                                          </p:stCondLst>
                                        </p:cTn>
                                        <p:tgtEl>
                                          <p:spTgt spid="13"/>
                                        </p:tgtEl>
                                        <p:attrNameLst>
                                          <p:attrName>style.visibility</p:attrName>
                                        </p:attrNameLst>
                                      </p:cBhvr>
                                      <p:to>
                                        <p:strVal val="visible"/>
                                      </p:to>
                                    </p:set>
                                    <p:animEffect transition="in" filter="fade">
                                      <p:cBhvr>
                                        <p:cTn id="63" dur="500"/>
                                        <p:tgtEl>
                                          <p:spTgt spid="13"/>
                                        </p:tgtEl>
                                      </p:cBhvr>
                                    </p:animEffect>
                                  </p:childTnLst>
                                </p:cTn>
                              </p:par>
                              <p:par>
                                <p:cTn id="64" presetID="10" presetClass="entr" presetSubtype="0" fill="hold" grpId="0" nodeType="withEffect">
                                  <p:stCondLst>
                                    <p:cond delay="200"/>
                                  </p:stCondLst>
                                  <p:childTnLst>
                                    <p:set>
                                      <p:cBhvr>
                                        <p:cTn id="65" dur="1" fill="hold">
                                          <p:stCondLst>
                                            <p:cond delay="0"/>
                                          </p:stCondLst>
                                        </p:cTn>
                                        <p:tgtEl>
                                          <p:spTgt spid="9"/>
                                        </p:tgtEl>
                                        <p:attrNameLst>
                                          <p:attrName>style.visibility</p:attrName>
                                        </p:attrNameLst>
                                      </p:cBhvr>
                                      <p:to>
                                        <p:strVal val="visible"/>
                                      </p:to>
                                    </p:set>
                                    <p:animEffect transition="in" filter="fade">
                                      <p:cBhvr>
                                        <p:cTn id="66" dur="500"/>
                                        <p:tgtEl>
                                          <p:spTgt spid="9"/>
                                        </p:tgtEl>
                                      </p:cBhvr>
                                    </p:animEffect>
                                  </p:childTnLst>
                                </p:cTn>
                              </p:par>
                              <p:par>
                                <p:cTn id="67" presetID="10" presetClass="entr" presetSubtype="0" fill="hold" grpId="0" nodeType="withEffect">
                                  <p:stCondLst>
                                    <p:cond delay="400"/>
                                  </p:stCondLst>
                                  <p:childTnLst>
                                    <p:set>
                                      <p:cBhvr>
                                        <p:cTn id="68" dur="1" fill="hold">
                                          <p:stCondLst>
                                            <p:cond delay="0"/>
                                          </p:stCondLst>
                                        </p:cTn>
                                        <p:tgtEl>
                                          <p:spTgt spid="14"/>
                                        </p:tgtEl>
                                        <p:attrNameLst>
                                          <p:attrName>style.visibility</p:attrName>
                                        </p:attrNameLst>
                                      </p:cBhvr>
                                      <p:to>
                                        <p:strVal val="visible"/>
                                      </p:to>
                                    </p:set>
                                    <p:animEffect transition="in" filter="fade">
                                      <p:cBhvr>
                                        <p:cTn id="69" dur="500"/>
                                        <p:tgtEl>
                                          <p:spTgt spid="14"/>
                                        </p:tgtEl>
                                      </p:cBhvr>
                                    </p:animEffect>
                                  </p:childTnLst>
                                </p:cTn>
                              </p:par>
                              <p:par>
                                <p:cTn id="70" presetID="10" presetClass="entr" presetSubtype="0" fill="hold" grpId="0" nodeType="withEffect">
                                  <p:stCondLst>
                                    <p:cond delay="400"/>
                                  </p:stCondLst>
                                  <p:childTnLst>
                                    <p:set>
                                      <p:cBhvr>
                                        <p:cTn id="71" dur="1" fill="hold">
                                          <p:stCondLst>
                                            <p:cond delay="0"/>
                                          </p:stCondLst>
                                        </p:cTn>
                                        <p:tgtEl>
                                          <p:spTgt spid="10"/>
                                        </p:tgtEl>
                                        <p:attrNameLst>
                                          <p:attrName>style.visibility</p:attrName>
                                        </p:attrNameLst>
                                      </p:cBhvr>
                                      <p:to>
                                        <p:strVal val="visible"/>
                                      </p:to>
                                    </p:set>
                                    <p:animEffect transition="in" filter="fade">
                                      <p:cBhvr>
                                        <p:cTn id="72" dur="500"/>
                                        <p:tgtEl>
                                          <p:spTgt spid="10"/>
                                        </p:tgtEl>
                                      </p:cBhvr>
                                    </p:animEffect>
                                  </p:childTnLst>
                                </p:cTn>
                              </p:par>
                              <p:par>
                                <p:cTn id="73" presetID="10" presetClass="entr" presetSubtype="0" fill="hold" grpId="0" nodeType="withEffect">
                                  <p:stCondLst>
                                    <p:cond delay="600"/>
                                  </p:stCondLst>
                                  <p:childTnLst>
                                    <p:set>
                                      <p:cBhvr>
                                        <p:cTn id="74" dur="1" fill="hold">
                                          <p:stCondLst>
                                            <p:cond delay="0"/>
                                          </p:stCondLst>
                                        </p:cTn>
                                        <p:tgtEl>
                                          <p:spTgt spid="15"/>
                                        </p:tgtEl>
                                        <p:attrNameLst>
                                          <p:attrName>style.visibility</p:attrName>
                                        </p:attrNameLst>
                                      </p:cBhvr>
                                      <p:to>
                                        <p:strVal val="visible"/>
                                      </p:to>
                                    </p:set>
                                    <p:animEffect transition="in" filter="fade">
                                      <p:cBhvr>
                                        <p:cTn id="75" dur="500"/>
                                        <p:tgtEl>
                                          <p:spTgt spid="15"/>
                                        </p:tgtEl>
                                      </p:cBhvr>
                                    </p:animEffect>
                                  </p:childTnLst>
                                </p:cTn>
                              </p:par>
                              <p:par>
                                <p:cTn id="76" presetID="10" presetClass="entr" presetSubtype="0" fill="hold" grpId="0" nodeType="withEffect">
                                  <p:stCondLst>
                                    <p:cond delay="600"/>
                                  </p:stCondLst>
                                  <p:childTnLst>
                                    <p:set>
                                      <p:cBhvr>
                                        <p:cTn id="77" dur="1" fill="hold">
                                          <p:stCondLst>
                                            <p:cond delay="0"/>
                                          </p:stCondLst>
                                        </p:cTn>
                                        <p:tgtEl>
                                          <p:spTgt spid="11"/>
                                        </p:tgtEl>
                                        <p:attrNameLst>
                                          <p:attrName>style.visibility</p:attrName>
                                        </p:attrNameLst>
                                      </p:cBhvr>
                                      <p:to>
                                        <p:strVal val="visible"/>
                                      </p:to>
                                    </p:set>
                                    <p:animEffect transition="in" filter="fade">
                                      <p:cBhvr>
                                        <p:cTn id="78" dur="500"/>
                                        <p:tgtEl>
                                          <p:spTgt spid="11"/>
                                        </p:tgtEl>
                                      </p:cBhvr>
                                    </p:animEffect>
                                  </p:childTnLst>
                                </p:cTn>
                              </p:par>
                              <p:par>
                                <p:cTn id="79" presetID="10" presetClass="entr" presetSubtype="0" fill="hold" grpId="0" nodeType="withEffect">
                                  <p:stCondLst>
                                    <p:cond delay="800"/>
                                  </p:stCondLst>
                                  <p:childTnLst>
                                    <p:set>
                                      <p:cBhvr>
                                        <p:cTn id="80" dur="1" fill="hold">
                                          <p:stCondLst>
                                            <p:cond delay="0"/>
                                          </p:stCondLst>
                                        </p:cTn>
                                        <p:tgtEl>
                                          <p:spTgt spid="17"/>
                                        </p:tgtEl>
                                        <p:attrNameLst>
                                          <p:attrName>style.visibility</p:attrName>
                                        </p:attrNameLst>
                                      </p:cBhvr>
                                      <p:to>
                                        <p:strVal val="visible"/>
                                      </p:to>
                                    </p:set>
                                    <p:animEffect transition="in" filter="fade">
                                      <p:cBhvr>
                                        <p:cTn id="81" dur="500"/>
                                        <p:tgtEl>
                                          <p:spTgt spid="17"/>
                                        </p:tgtEl>
                                      </p:cBhvr>
                                    </p:animEffect>
                                  </p:childTnLst>
                                </p:cTn>
                              </p:par>
                              <p:par>
                                <p:cTn id="82" presetID="10" presetClass="entr" presetSubtype="0" fill="hold" grpId="0" nodeType="withEffect">
                                  <p:stCondLst>
                                    <p:cond delay="800"/>
                                  </p:stCondLst>
                                  <p:childTnLst>
                                    <p:set>
                                      <p:cBhvr>
                                        <p:cTn id="83" dur="1" fill="hold">
                                          <p:stCondLst>
                                            <p:cond delay="0"/>
                                          </p:stCondLst>
                                        </p:cTn>
                                        <p:tgtEl>
                                          <p:spTgt spid="16"/>
                                        </p:tgtEl>
                                        <p:attrNameLst>
                                          <p:attrName>style.visibility</p:attrName>
                                        </p:attrNameLst>
                                      </p:cBhvr>
                                      <p:to>
                                        <p:strVal val="visible"/>
                                      </p:to>
                                    </p:set>
                                    <p:animEffect transition="in" filter="fade">
                                      <p:cBhvr>
                                        <p:cTn id="84" dur="500"/>
                                        <p:tgtEl>
                                          <p:spTgt spid="16"/>
                                        </p:tgtEl>
                                      </p:cBhvr>
                                    </p:animEffect>
                                  </p:childTnLst>
                                </p:cTn>
                              </p:par>
                              <p:par>
                                <p:cTn id="85" presetID="22" presetClass="entr" presetSubtype="8" fill="hold" nodeType="withEffect">
                                  <p:stCondLst>
                                    <p:cond delay="800"/>
                                  </p:stCondLst>
                                  <p:childTnLst>
                                    <p:set>
                                      <p:cBhvr>
                                        <p:cTn id="86" dur="1" fill="hold">
                                          <p:stCondLst>
                                            <p:cond delay="0"/>
                                          </p:stCondLst>
                                        </p:cTn>
                                        <p:tgtEl>
                                          <p:spTgt spid="18"/>
                                        </p:tgtEl>
                                        <p:attrNameLst>
                                          <p:attrName>style.visibility</p:attrName>
                                        </p:attrNameLst>
                                      </p:cBhvr>
                                      <p:to>
                                        <p:strVal val="visible"/>
                                      </p:to>
                                    </p:set>
                                    <p:animEffect transition="in" filter="wipe(left)">
                                      <p:cBhvr>
                                        <p:cTn id="87" dur="500"/>
                                        <p:tgtEl>
                                          <p:spTgt spid="18"/>
                                        </p:tgtEl>
                                      </p:cBhvr>
                                    </p:animEffect>
                                  </p:childTnLst>
                                </p:cTn>
                              </p:par>
                              <p:par>
                                <p:cTn id="88" presetID="22" presetClass="entr" presetSubtype="8" fill="hold" nodeType="withEffect">
                                  <p:stCondLst>
                                    <p:cond delay="800"/>
                                  </p:stCondLst>
                                  <p:childTnLst>
                                    <p:set>
                                      <p:cBhvr>
                                        <p:cTn id="89" dur="1" fill="hold">
                                          <p:stCondLst>
                                            <p:cond delay="0"/>
                                          </p:stCondLst>
                                        </p:cTn>
                                        <p:tgtEl>
                                          <p:spTgt spid="19"/>
                                        </p:tgtEl>
                                        <p:attrNameLst>
                                          <p:attrName>style.visibility</p:attrName>
                                        </p:attrNameLst>
                                      </p:cBhvr>
                                      <p:to>
                                        <p:strVal val="visible"/>
                                      </p:to>
                                    </p:set>
                                    <p:animEffect transition="in" filter="wipe(left)">
                                      <p:cBhvr>
                                        <p:cTn id="90" dur="500"/>
                                        <p:tgtEl>
                                          <p:spTgt spid="19"/>
                                        </p:tgtEl>
                                      </p:cBhvr>
                                    </p:animEffect>
                                  </p:childTnLst>
                                </p:cTn>
                              </p:par>
                              <p:par>
                                <p:cTn id="91" presetID="22" presetClass="entr" presetSubtype="8" fill="hold" nodeType="withEffect">
                                  <p:stCondLst>
                                    <p:cond delay="800"/>
                                  </p:stCondLst>
                                  <p:childTnLst>
                                    <p:set>
                                      <p:cBhvr>
                                        <p:cTn id="92" dur="1" fill="hold">
                                          <p:stCondLst>
                                            <p:cond delay="0"/>
                                          </p:stCondLst>
                                        </p:cTn>
                                        <p:tgtEl>
                                          <p:spTgt spid="20"/>
                                        </p:tgtEl>
                                        <p:attrNameLst>
                                          <p:attrName>style.visibility</p:attrName>
                                        </p:attrNameLst>
                                      </p:cBhvr>
                                      <p:to>
                                        <p:strVal val="visible"/>
                                      </p:to>
                                    </p:set>
                                    <p:animEffect transition="in" filter="wipe(left)">
                                      <p:cBhvr>
                                        <p:cTn id="93" dur="500"/>
                                        <p:tgtEl>
                                          <p:spTgt spid="20"/>
                                        </p:tgtEl>
                                      </p:cBhvr>
                                    </p:animEffect>
                                  </p:childTnLst>
                                </p:cTn>
                              </p:par>
                              <p:par>
                                <p:cTn id="94" presetID="22" presetClass="entr" presetSubtype="8" fill="hold" nodeType="withEffect">
                                  <p:stCondLst>
                                    <p:cond delay="800"/>
                                  </p:stCondLst>
                                  <p:childTnLst>
                                    <p:set>
                                      <p:cBhvr>
                                        <p:cTn id="95" dur="1" fill="hold">
                                          <p:stCondLst>
                                            <p:cond delay="0"/>
                                          </p:stCondLst>
                                        </p:cTn>
                                        <p:tgtEl>
                                          <p:spTgt spid="21"/>
                                        </p:tgtEl>
                                        <p:attrNameLst>
                                          <p:attrName>style.visibility</p:attrName>
                                        </p:attrNameLst>
                                      </p:cBhvr>
                                      <p:to>
                                        <p:strVal val="visible"/>
                                      </p:to>
                                    </p:set>
                                    <p:animEffect transition="in" filter="wipe(left)">
                                      <p:cBhvr>
                                        <p:cTn id="96" dur="500"/>
                                        <p:tgtEl>
                                          <p:spTgt spid="21"/>
                                        </p:tgtEl>
                                      </p:cBhvr>
                                    </p:animEffect>
                                  </p:childTnLst>
                                </p:cTn>
                              </p:par>
                              <p:par>
                                <p:cTn id="97" presetID="22" presetClass="entr" presetSubtype="8" fill="hold" nodeType="withEffect">
                                  <p:stCondLst>
                                    <p:cond delay="800"/>
                                  </p:stCondLst>
                                  <p:childTnLst>
                                    <p:set>
                                      <p:cBhvr>
                                        <p:cTn id="98" dur="1" fill="hold">
                                          <p:stCondLst>
                                            <p:cond delay="0"/>
                                          </p:stCondLst>
                                        </p:cTn>
                                        <p:tgtEl>
                                          <p:spTgt spid="22"/>
                                        </p:tgtEl>
                                        <p:attrNameLst>
                                          <p:attrName>style.visibility</p:attrName>
                                        </p:attrNameLst>
                                      </p:cBhvr>
                                      <p:to>
                                        <p:strVal val="visible"/>
                                      </p:to>
                                    </p:set>
                                    <p:animEffect transition="in" filter="wipe(left)">
                                      <p:cBhvr>
                                        <p:cTn id="99"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p:bldP spid="9" grpId="0"/>
      <p:bldP spid="10" grpId="0"/>
      <p:bldP spid="11" grpId="0"/>
      <p:bldP spid="12" grpId="0"/>
      <p:bldP spid="13" grpId="0"/>
      <p:bldP spid="14" grpId="0"/>
      <p:bldP spid="15" grpId="0"/>
      <p:bldP spid="16" grpId="0"/>
      <p:bldP spid="17" grpId="0"/>
      <p:bldP spid="30" grpId="0" animBg="1"/>
      <p:bldP spid="31" grpId="0" animBg="1"/>
      <p:bldP spid="32" grpId="0" animBg="1"/>
      <p:bldP spid="33" grpId="0" animBg="1"/>
      <p:bldP spid="3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a:extLst>
              <a:ext uri="{FF2B5EF4-FFF2-40B4-BE49-F238E27FC236}">
                <a16:creationId xmlns:a16="http://schemas.microsoft.com/office/drawing/2014/main" id="{BDDDAEE6-5700-8A78-AC3C-EC9830A012BD}"/>
              </a:ext>
            </a:extLst>
          </p:cNvPr>
          <p:cNvGrpSpPr/>
          <p:nvPr/>
        </p:nvGrpSpPr>
        <p:grpSpPr>
          <a:xfrm>
            <a:off x="238957" y="-3603952"/>
            <a:ext cx="11789919" cy="10524766"/>
            <a:chOff x="238957" y="-3603952"/>
            <a:chExt cx="11789919" cy="10524766"/>
          </a:xfrm>
        </p:grpSpPr>
        <p:pic>
          <p:nvPicPr>
            <p:cNvPr id="51" name="Picture 50" descr="666f330221c73f083051a8a5.jpg"/>
            <p:cNvPicPr>
              <a:picLocks noChangeAspect="1"/>
            </p:cNvPicPr>
            <p:nvPr/>
          </p:nvPicPr>
          <p:blipFill>
            <a:blip r:embed="rId5"/>
            <a:stretch>
              <a:fillRect/>
            </a:stretch>
          </p:blipFill>
          <p:spPr>
            <a:xfrm>
              <a:off x="322375" y="-3603952"/>
              <a:ext cx="11554834" cy="7221771"/>
            </a:xfrm>
            <a:prstGeom prst="rect">
              <a:avLst/>
            </a:prstGeom>
          </p:spPr>
        </p:pic>
        <p:sp>
          <p:nvSpPr>
            <p:cNvPr id="12" name="淘宝-想搞设计PPT(倒卖必究)-12">
              <a:extLst>
                <a:ext uri="{FF2B5EF4-FFF2-40B4-BE49-F238E27FC236}">
                  <a16:creationId xmlns:a16="http://schemas.microsoft.com/office/drawing/2014/main" id="{7EF5F2DD-C16E-DA36-98A5-8D67A3B0827E}"/>
                </a:ext>
              </a:extLst>
            </p:cNvPr>
            <p:cNvSpPr/>
            <p:nvPr/>
          </p:nvSpPr>
          <p:spPr>
            <a:xfrm>
              <a:off x="238957" y="2996514"/>
              <a:ext cx="11714086" cy="39243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13" name="淘宝-想搞设计PPT(倒卖必究)-13">
              <a:extLst>
                <a:ext uri="{FF2B5EF4-FFF2-40B4-BE49-F238E27FC236}">
                  <a16:creationId xmlns:a16="http://schemas.microsoft.com/office/drawing/2014/main" id="{900F4A81-3E72-E6AE-8622-F499225C29FA}"/>
                </a:ext>
              </a:extLst>
            </p:cNvPr>
            <p:cNvSpPr/>
            <p:nvPr/>
          </p:nvSpPr>
          <p:spPr>
            <a:xfrm>
              <a:off x="238957" y="-3598030"/>
              <a:ext cx="11789919" cy="39243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grpSp>
      <p:pic>
        <p:nvPicPr>
          <p:cNvPr id="2" name="淘宝-想搞设计PPT(倒卖必究)-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5049" y="3744687"/>
            <a:ext cx="8383179" cy="1707740"/>
          </a:xfrm>
          <a:prstGeom prst="rect">
            <a:avLst/>
          </a:prstGeom>
        </p:spPr>
      </p:pic>
      <p:sp>
        <p:nvSpPr>
          <p:cNvPr id="18" name="淘宝-想搞设计PPT(倒卖必究)-18"/>
          <p:cNvSpPr txBox="1"/>
          <p:nvPr/>
        </p:nvSpPr>
        <p:spPr>
          <a:xfrm>
            <a:off x="7824945" y="1733916"/>
            <a:ext cx="3693319" cy="1107996"/>
          </a:xfrm>
          <a:prstGeom prst="rect">
            <a:avLst/>
          </a:prstGeom>
          <a:noFill/>
        </p:spPr>
        <p:txBody>
          <a:bodyPr wrap="none" lIns="0" tIns="0" rIns="0" bIns="0" rtlCol="0">
            <a:spAutoFit/>
          </a:bodyPr>
          <a:lstStyle/>
          <a:p>
            <a:pPr algn="r"/>
            <a:r>
              <a:rPr lang="zh-CN" altLang="en-US" sz="7200" b="1" dirty="0">
                <a:solidFill>
                  <a:schemeClr val="bg1"/>
                </a:solidFill>
                <a:latin typeface="微软雅黑" panose="020B0503020204020204" pitchFamily="34" charset="-122"/>
              </a:rPr>
              <a:t>论文总结</a:t>
            </a:r>
          </a:p>
        </p:txBody>
      </p:sp>
      <p:sp>
        <p:nvSpPr>
          <p:cNvPr id="23" name="淘宝-想搞设计PPT(倒卖必究)-23"/>
          <p:cNvSpPr>
            <a:spLocks/>
          </p:cNvSpPr>
          <p:nvPr/>
        </p:nvSpPr>
        <p:spPr bwMode="auto">
          <a:xfrm>
            <a:off x="323850" y="348201"/>
            <a:ext cx="5053652" cy="2650178"/>
          </a:xfrm>
          <a:custGeom>
            <a:avLst/>
            <a:gdLst>
              <a:gd name="T0" fmla="*/ 2828 w 3974"/>
              <a:gd name="T1" fmla="*/ 0 h 2084"/>
              <a:gd name="T2" fmla="*/ 3974 w 3974"/>
              <a:gd name="T3" fmla="*/ 1268 h 2084"/>
              <a:gd name="T4" fmla="*/ 3234 w 3974"/>
              <a:gd name="T5" fmla="*/ 2084 h 2084"/>
              <a:gd name="T6" fmla="*/ 0 w 3974"/>
              <a:gd name="T7" fmla="*/ 2084 h 2084"/>
              <a:gd name="T8" fmla="*/ 0 w 3974"/>
              <a:gd name="T9" fmla="*/ 0 h 2084"/>
              <a:gd name="T10" fmla="*/ 2828 w 3974"/>
              <a:gd name="T11" fmla="*/ 0 h 2084"/>
            </a:gdLst>
            <a:ahLst/>
            <a:cxnLst>
              <a:cxn ang="0">
                <a:pos x="T0" y="T1"/>
              </a:cxn>
              <a:cxn ang="0">
                <a:pos x="T2" y="T3"/>
              </a:cxn>
              <a:cxn ang="0">
                <a:pos x="T4" y="T5"/>
              </a:cxn>
              <a:cxn ang="0">
                <a:pos x="T6" y="T7"/>
              </a:cxn>
              <a:cxn ang="0">
                <a:pos x="T8" y="T9"/>
              </a:cxn>
              <a:cxn ang="0">
                <a:pos x="T10" y="T11"/>
              </a:cxn>
            </a:cxnLst>
            <a:rect l="0" t="0" r="r" b="b"/>
            <a:pathLst>
              <a:path w="3974" h="2084">
                <a:moveTo>
                  <a:pt x="2828" y="0"/>
                </a:moveTo>
                <a:lnTo>
                  <a:pt x="3974" y="1268"/>
                </a:lnTo>
                <a:lnTo>
                  <a:pt x="3234" y="2084"/>
                </a:lnTo>
                <a:lnTo>
                  <a:pt x="0" y="2084"/>
                </a:lnTo>
                <a:lnTo>
                  <a:pt x="0" y="0"/>
                </a:lnTo>
                <a:lnTo>
                  <a:pt x="2828" y="0"/>
                </a:lnTo>
                <a:close/>
              </a:path>
            </a:pathLst>
          </a:custGeom>
          <a:solidFill>
            <a:srgbClr val="10406B">
              <a:alpha val="89804"/>
            </a:srgbClr>
          </a:solidFill>
          <a:ln>
            <a:noFill/>
          </a:ln>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ndParaRPr>
          </a:p>
        </p:txBody>
      </p:sp>
      <p:sp>
        <p:nvSpPr>
          <p:cNvPr id="24" name="淘宝-想搞设计PPT(倒卖必究)-24"/>
          <p:cNvSpPr>
            <a:spLocks/>
          </p:cNvSpPr>
          <p:nvPr/>
        </p:nvSpPr>
        <p:spPr bwMode="auto">
          <a:xfrm>
            <a:off x="4412297" y="348201"/>
            <a:ext cx="2516653" cy="2650178"/>
          </a:xfrm>
          <a:custGeom>
            <a:avLst/>
            <a:gdLst>
              <a:gd name="T0" fmla="*/ 830 w 1979"/>
              <a:gd name="T1" fmla="*/ 0 h 2084"/>
              <a:gd name="T2" fmla="*/ 1979 w 1979"/>
              <a:gd name="T3" fmla="*/ 1268 h 2084"/>
              <a:gd name="T4" fmla="*/ 1239 w 1979"/>
              <a:gd name="T5" fmla="*/ 2084 h 2084"/>
              <a:gd name="T6" fmla="*/ 407 w 1979"/>
              <a:gd name="T7" fmla="*/ 2084 h 2084"/>
              <a:gd name="T8" fmla="*/ 1147 w 1979"/>
              <a:gd name="T9" fmla="*/ 1268 h 2084"/>
              <a:gd name="T10" fmla="*/ 0 w 1979"/>
              <a:gd name="T11" fmla="*/ 0 h 2084"/>
              <a:gd name="T12" fmla="*/ 830 w 1979"/>
              <a:gd name="T13" fmla="*/ 0 h 2084"/>
            </a:gdLst>
            <a:ahLst/>
            <a:cxnLst>
              <a:cxn ang="0">
                <a:pos x="T0" y="T1"/>
              </a:cxn>
              <a:cxn ang="0">
                <a:pos x="T2" y="T3"/>
              </a:cxn>
              <a:cxn ang="0">
                <a:pos x="T4" y="T5"/>
              </a:cxn>
              <a:cxn ang="0">
                <a:pos x="T6" y="T7"/>
              </a:cxn>
              <a:cxn ang="0">
                <a:pos x="T8" y="T9"/>
              </a:cxn>
              <a:cxn ang="0">
                <a:pos x="T10" y="T11"/>
              </a:cxn>
              <a:cxn ang="0">
                <a:pos x="T12" y="T13"/>
              </a:cxn>
            </a:cxnLst>
            <a:rect l="0" t="0" r="r" b="b"/>
            <a:pathLst>
              <a:path w="1979" h="2084">
                <a:moveTo>
                  <a:pt x="830" y="0"/>
                </a:moveTo>
                <a:lnTo>
                  <a:pt x="1979" y="1268"/>
                </a:lnTo>
                <a:lnTo>
                  <a:pt x="1239" y="2084"/>
                </a:lnTo>
                <a:lnTo>
                  <a:pt x="407" y="2084"/>
                </a:lnTo>
                <a:lnTo>
                  <a:pt x="1147" y="1268"/>
                </a:lnTo>
                <a:lnTo>
                  <a:pt x="0" y="0"/>
                </a:lnTo>
                <a:lnTo>
                  <a:pt x="830" y="0"/>
                </a:lnTo>
                <a:close/>
              </a:path>
            </a:pathLst>
          </a:custGeom>
          <a:solidFill>
            <a:srgbClr val="061828">
              <a:alpha val="20000"/>
            </a:srgbClr>
          </a:solidFill>
          <a:ln>
            <a:noFill/>
          </a:ln>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ndParaRPr>
          </a:p>
        </p:txBody>
      </p:sp>
      <p:sp>
        <p:nvSpPr>
          <p:cNvPr id="34" name="淘宝-想搞设计PPT(倒卖必究)-34"/>
          <p:cNvSpPr txBox="1"/>
          <p:nvPr/>
        </p:nvSpPr>
        <p:spPr>
          <a:xfrm>
            <a:off x="753505" y="686845"/>
            <a:ext cx="4818114" cy="1384995"/>
          </a:xfrm>
          <a:prstGeom prst="rect">
            <a:avLst/>
          </a:prstGeom>
          <a:noFill/>
        </p:spPr>
        <p:txBody>
          <a:bodyPr wrap="none" lIns="0" tIns="0" rIns="0" bIns="0" rtlCol="0" anchor="b">
            <a:spAutoFit/>
          </a:bodyPr>
          <a:lstStyle/>
          <a:p>
            <a:r>
              <a:rPr lang="en-US" altLang="zh-CN" sz="9000" b="1" dirty="0">
                <a:solidFill>
                  <a:schemeClr val="bg1"/>
                </a:solidFill>
                <a:latin typeface="微软雅黑" panose="020B0503020204020204" pitchFamily="34" charset="-122"/>
              </a:rPr>
              <a:t>PART 05</a:t>
            </a:r>
          </a:p>
        </p:txBody>
      </p:sp>
      <p:sp>
        <p:nvSpPr>
          <p:cNvPr id="35" name="淘宝-想搞设计PPT(倒卖必究)-35"/>
          <p:cNvSpPr txBox="1"/>
          <p:nvPr/>
        </p:nvSpPr>
        <p:spPr>
          <a:xfrm>
            <a:off x="753505" y="1954516"/>
            <a:ext cx="3092193" cy="738664"/>
          </a:xfrm>
          <a:prstGeom prst="rect">
            <a:avLst/>
          </a:prstGeom>
          <a:noFill/>
        </p:spPr>
        <p:txBody>
          <a:bodyPr wrap="none" lIns="0" tIns="0" rIns="0" bIns="0" rtlCol="0" anchor="ctr">
            <a:spAutoFit/>
          </a:bodyPr>
          <a:lstStyle/>
          <a:p>
            <a:r>
              <a:rPr lang="en-US" altLang="zh-CN" sz="4800" b="1" dirty="0">
                <a:solidFill>
                  <a:srgbClr val="FAFAFA"/>
                </a:solidFill>
                <a:latin typeface="微软雅黑" panose="020B0503020204020204" pitchFamily="34" charset="-122"/>
              </a:rPr>
              <a:t>BUSINESS</a:t>
            </a:r>
            <a:endParaRPr lang="zh-CN" altLang="en-US" sz="4800" b="1" dirty="0">
              <a:solidFill>
                <a:srgbClr val="FAFAFA"/>
              </a:solidFill>
              <a:latin typeface="微软雅黑" panose="020B0503020204020204" pitchFamily="34" charset="-122"/>
            </a:endParaRPr>
          </a:p>
        </p:txBody>
      </p:sp>
      <p:sp>
        <p:nvSpPr>
          <p:cNvPr id="40" name="淘宝-想搞设计PPT(倒卖必究)-40"/>
          <p:cNvSpPr txBox="1"/>
          <p:nvPr/>
        </p:nvSpPr>
        <p:spPr>
          <a:xfrm>
            <a:off x="6869998" y="5507261"/>
            <a:ext cx="4816702" cy="559512"/>
          </a:xfrm>
          <a:prstGeom prst="rect">
            <a:avLst/>
          </a:prstGeom>
          <a:noFill/>
        </p:spPr>
        <p:txBody>
          <a:bodyPr wrap="square" lIns="0" tIns="0" rIns="0" bIns="0" rtlCol="0">
            <a:spAutoFit/>
          </a:bodyPr>
          <a:lstStyle/>
          <a:p>
            <a:pPr algn="r">
              <a:lnSpc>
                <a:spcPts val="1500"/>
              </a:lnSpc>
            </a:pPr>
            <a:r>
              <a:rPr lang="en-US" altLang="zh-CN" sz="1000" dirty="0">
                <a:solidFill>
                  <a:schemeClr val="bg1">
                    <a:lumMod val="65000"/>
                  </a:schemeClr>
                </a:solidFill>
                <a:latin typeface="微软雅黑" panose="020B0503020204020204" pitchFamily="34" charset="-122"/>
                <a:ea typeface="思源黑体 CN ExtraLight" panose="020B0200000000000000" pitchFamily="34" charset="-122"/>
              </a:rPr>
              <a:t>It is a focus on doing the demo studio founded by NIC and continue to improve, has been to insist on the presentation pleasurable field, do not follow the herd is presented to you a different presentation style.</a:t>
            </a:r>
          </a:p>
        </p:txBody>
      </p:sp>
    </p:spTree>
    <p:extLst>
      <p:ext uri="{BB962C8B-B14F-4D97-AF65-F5344CB8AC3E}">
        <p14:creationId xmlns:p14="http://schemas.microsoft.com/office/powerpoint/2010/main" val="130551992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1000" fill="hold"/>
                                        <p:tgtEl>
                                          <p:spTgt spid="23"/>
                                        </p:tgtEl>
                                        <p:attrNameLst>
                                          <p:attrName>ppt_x</p:attrName>
                                        </p:attrNameLst>
                                      </p:cBhvr>
                                      <p:tavLst>
                                        <p:tav tm="0">
                                          <p:val>
                                            <p:strVal val="0-#ppt_w/2"/>
                                          </p:val>
                                        </p:tav>
                                        <p:tav tm="100000">
                                          <p:val>
                                            <p:strVal val="#ppt_x"/>
                                          </p:val>
                                        </p:tav>
                                      </p:tavLst>
                                    </p:anim>
                                    <p:anim calcmode="lin" valueType="num">
                                      <p:cBhvr additive="base">
                                        <p:cTn id="8" dur="1000" fill="hold"/>
                                        <p:tgtEl>
                                          <p:spTgt spid="23"/>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0"/>
                                  </p:stCondLst>
                                  <p:childTnLst>
                                    <p:set>
                                      <p:cBhvr>
                                        <p:cTn id="10" dur="1" fill="hold">
                                          <p:stCondLst>
                                            <p:cond delay="0"/>
                                          </p:stCondLst>
                                        </p:cTn>
                                        <p:tgtEl>
                                          <p:spTgt spid="24"/>
                                        </p:tgtEl>
                                        <p:attrNameLst>
                                          <p:attrName>style.visibility</p:attrName>
                                        </p:attrNameLst>
                                      </p:cBhvr>
                                      <p:to>
                                        <p:strVal val="visible"/>
                                      </p:to>
                                    </p:set>
                                    <p:anim calcmode="lin" valueType="num">
                                      <p:cBhvr additive="base">
                                        <p:cTn id="11" dur="1000" fill="hold"/>
                                        <p:tgtEl>
                                          <p:spTgt spid="24"/>
                                        </p:tgtEl>
                                        <p:attrNameLst>
                                          <p:attrName>ppt_x</p:attrName>
                                        </p:attrNameLst>
                                      </p:cBhvr>
                                      <p:tavLst>
                                        <p:tav tm="0">
                                          <p:val>
                                            <p:strVal val="0-#ppt_w/2"/>
                                          </p:val>
                                        </p:tav>
                                        <p:tav tm="100000">
                                          <p:val>
                                            <p:strVal val="#ppt_x"/>
                                          </p:val>
                                        </p:tav>
                                      </p:tavLst>
                                    </p:anim>
                                    <p:anim calcmode="lin" valueType="num">
                                      <p:cBhvr additive="base">
                                        <p:cTn id="12" dur="1000" fill="hold"/>
                                        <p:tgtEl>
                                          <p:spTgt spid="24"/>
                                        </p:tgtEl>
                                        <p:attrNameLst>
                                          <p:attrName>ppt_y</p:attrName>
                                        </p:attrNameLst>
                                      </p:cBhvr>
                                      <p:tavLst>
                                        <p:tav tm="0">
                                          <p:val>
                                            <p:strVal val="#ppt_y"/>
                                          </p:val>
                                        </p:tav>
                                        <p:tav tm="100000">
                                          <p:val>
                                            <p:strVal val="#ppt_y"/>
                                          </p:val>
                                        </p:tav>
                                      </p:tavLst>
                                    </p:anim>
                                  </p:childTnLst>
                                </p:cTn>
                              </p:par>
                              <p:par>
                                <p:cTn id="13" presetID="22" presetClass="entr" presetSubtype="4"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wipe(down)">
                                      <p:cBhvr>
                                        <p:cTn id="15" dur="500"/>
                                        <p:tgtEl>
                                          <p:spTgt spid="18"/>
                                        </p:tgtEl>
                                      </p:cBhvr>
                                    </p:animEffect>
                                  </p:childTnLst>
                                </p:cTn>
                              </p:par>
                            </p:childTnLst>
                          </p:cTn>
                        </p:par>
                        <p:par>
                          <p:cTn id="16" fill="hold">
                            <p:stCondLst>
                              <p:cond delay="1000"/>
                            </p:stCondLst>
                            <p:childTnLst>
                              <p:par>
                                <p:cTn id="17" presetID="41" presetClass="entr" presetSubtype="0" fill="hold" grpId="0" nodeType="afterEffect">
                                  <p:stCondLst>
                                    <p:cond delay="0"/>
                                  </p:stCondLst>
                                  <p:iterate type="lt">
                                    <p:tmPct val="10000"/>
                                  </p:iterate>
                                  <p:childTnLst>
                                    <p:set>
                                      <p:cBhvr>
                                        <p:cTn id="18" dur="1" fill="hold">
                                          <p:stCondLst>
                                            <p:cond delay="0"/>
                                          </p:stCondLst>
                                        </p:cTn>
                                        <p:tgtEl>
                                          <p:spTgt spid="34"/>
                                        </p:tgtEl>
                                        <p:attrNameLst>
                                          <p:attrName>style.visibility</p:attrName>
                                        </p:attrNameLst>
                                      </p:cBhvr>
                                      <p:to>
                                        <p:strVal val="visible"/>
                                      </p:to>
                                    </p:set>
                                    <p:anim calcmode="lin" valueType="num">
                                      <p:cBhvr>
                                        <p:cTn id="19" dur="500" fill="hold"/>
                                        <p:tgtEl>
                                          <p:spTgt spid="34"/>
                                        </p:tgtEl>
                                        <p:attrNameLst>
                                          <p:attrName>ppt_x</p:attrName>
                                        </p:attrNameLst>
                                      </p:cBhvr>
                                      <p:tavLst>
                                        <p:tav tm="0">
                                          <p:val>
                                            <p:strVal val="#ppt_x"/>
                                          </p:val>
                                        </p:tav>
                                        <p:tav tm="50000">
                                          <p:val>
                                            <p:strVal val="#ppt_x+.1"/>
                                          </p:val>
                                        </p:tav>
                                        <p:tav tm="100000">
                                          <p:val>
                                            <p:strVal val="#ppt_x"/>
                                          </p:val>
                                        </p:tav>
                                      </p:tavLst>
                                    </p:anim>
                                    <p:anim calcmode="lin" valueType="num">
                                      <p:cBhvr>
                                        <p:cTn id="20" dur="500" fill="hold"/>
                                        <p:tgtEl>
                                          <p:spTgt spid="34"/>
                                        </p:tgtEl>
                                        <p:attrNameLst>
                                          <p:attrName>ppt_y</p:attrName>
                                        </p:attrNameLst>
                                      </p:cBhvr>
                                      <p:tavLst>
                                        <p:tav tm="0">
                                          <p:val>
                                            <p:strVal val="#ppt_y"/>
                                          </p:val>
                                        </p:tav>
                                        <p:tav tm="100000">
                                          <p:val>
                                            <p:strVal val="#ppt_y"/>
                                          </p:val>
                                        </p:tav>
                                      </p:tavLst>
                                    </p:anim>
                                    <p:anim calcmode="lin" valueType="num">
                                      <p:cBhvr>
                                        <p:cTn id="21" dur="500" fill="hold"/>
                                        <p:tgtEl>
                                          <p:spTgt spid="34"/>
                                        </p:tgtEl>
                                        <p:attrNameLst>
                                          <p:attrName>ppt_h</p:attrName>
                                        </p:attrNameLst>
                                      </p:cBhvr>
                                      <p:tavLst>
                                        <p:tav tm="0">
                                          <p:val>
                                            <p:strVal val="#ppt_h/10"/>
                                          </p:val>
                                        </p:tav>
                                        <p:tav tm="50000">
                                          <p:val>
                                            <p:strVal val="#ppt_h+.01"/>
                                          </p:val>
                                        </p:tav>
                                        <p:tav tm="100000">
                                          <p:val>
                                            <p:strVal val="#ppt_h"/>
                                          </p:val>
                                        </p:tav>
                                      </p:tavLst>
                                    </p:anim>
                                    <p:anim calcmode="lin" valueType="num">
                                      <p:cBhvr>
                                        <p:cTn id="22" dur="500" fill="hold"/>
                                        <p:tgtEl>
                                          <p:spTgt spid="34"/>
                                        </p:tgtEl>
                                        <p:attrNameLst>
                                          <p:attrName>ppt_w</p:attrName>
                                        </p:attrNameLst>
                                      </p:cBhvr>
                                      <p:tavLst>
                                        <p:tav tm="0">
                                          <p:val>
                                            <p:strVal val="#ppt_w/10"/>
                                          </p:val>
                                        </p:tav>
                                        <p:tav tm="50000">
                                          <p:val>
                                            <p:strVal val="#ppt_w+.01"/>
                                          </p:val>
                                        </p:tav>
                                        <p:tav tm="100000">
                                          <p:val>
                                            <p:strVal val="#ppt_w"/>
                                          </p:val>
                                        </p:tav>
                                      </p:tavLst>
                                    </p:anim>
                                    <p:animEffect transition="in" filter="fade">
                                      <p:cBhvr>
                                        <p:cTn id="23" dur="500" tmFilter="0,0; .5, 1; 1, 1"/>
                                        <p:tgtEl>
                                          <p:spTgt spid="34"/>
                                        </p:tgtEl>
                                      </p:cBhvr>
                                    </p:animEffect>
                                  </p:childTnLst>
                                </p:cTn>
                              </p:par>
                              <p:par>
                                <p:cTn id="24" presetID="34" presetClass="emph" presetSubtype="0" fill="hold" grpId="1" nodeType="withEffect">
                                  <p:stCondLst>
                                    <p:cond delay="0"/>
                                  </p:stCondLst>
                                  <p:iterate type="lt">
                                    <p:tmPct val="10000"/>
                                  </p:iterate>
                                  <p:childTnLst>
                                    <p:animMotion origin="layout" path="M 3.125E-6 2.59259E-6 L 3.125E-6 -0.11783 " pathEditMode="relative" rAng="0" ptsTypes="AA">
                                      <p:cBhvr>
                                        <p:cTn id="25" dur="250" accel="50000" decel="50000" autoRev="1" fill="hold">
                                          <p:stCondLst>
                                            <p:cond delay="0"/>
                                          </p:stCondLst>
                                        </p:cTn>
                                        <p:tgtEl>
                                          <p:spTgt spid="34"/>
                                        </p:tgtEl>
                                        <p:attrNameLst>
                                          <p:attrName>ppt_x</p:attrName>
                                          <p:attrName>ppt_y</p:attrName>
                                        </p:attrNameLst>
                                      </p:cBhvr>
                                      <p:rCtr x="0" y="-5903"/>
                                    </p:animMotion>
                                    <p:animRot by="1500000">
                                      <p:cBhvr>
                                        <p:cTn id="26" dur="125" fill="hold">
                                          <p:stCondLst>
                                            <p:cond delay="0"/>
                                          </p:stCondLst>
                                        </p:cTn>
                                        <p:tgtEl>
                                          <p:spTgt spid="34"/>
                                        </p:tgtEl>
                                        <p:attrNameLst>
                                          <p:attrName>r</p:attrName>
                                        </p:attrNameLst>
                                      </p:cBhvr>
                                    </p:animRot>
                                    <p:animRot by="-1500000">
                                      <p:cBhvr>
                                        <p:cTn id="27" dur="125" fill="hold">
                                          <p:stCondLst>
                                            <p:cond delay="125"/>
                                          </p:stCondLst>
                                        </p:cTn>
                                        <p:tgtEl>
                                          <p:spTgt spid="34"/>
                                        </p:tgtEl>
                                        <p:attrNameLst>
                                          <p:attrName>r</p:attrName>
                                        </p:attrNameLst>
                                      </p:cBhvr>
                                    </p:animRot>
                                    <p:animRot by="-1500000">
                                      <p:cBhvr>
                                        <p:cTn id="28" dur="125" fill="hold">
                                          <p:stCondLst>
                                            <p:cond delay="250"/>
                                          </p:stCondLst>
                                        </p:cTn>
                                        <p:tgtEl>
                                          <p:spTgt spid="34"/>
                                        </p:tgtEl>
                                        <p:attrNameLst>
                                          <p:attrName>r</p:attrName>
                                        </p:attrNameLst>
                                      </p:cBhvr>
                                    </p:animRot>
                                    <p:animRot by="1500000">
                                      <p:cBhvr>
                                        <p:cTn id="29" dur="125" fill="hold">
                                          <p:stCondLst>
                                            <p:cond delay="375"/>
                                          </p:stCondLst>
                                        </p:cTn>
                                        <p:tgtEl>
                                          <p:spTgt spid="34"/>
                                        </p:tgtEl>
                                        <p:attrNameLst>
                                          <p:attrName>r</p:attrName>
                                        </p:attrNameLst>
                                      </p:cBhvr>
                                    </p:animRot>
                                  </p:childTnLst>
                                </p:cTn>
                              </p:par>
                            </p:childTnLst>
                          </p:cTn>
                        </p:par>
                        <p:par>
                          <p:cTn id="30" fill="hold">
                            <p:stCondLst>
                              <p:cond delay="1750"/>
                            </p:stCondLst>
                            <p:childTnLst>
                              <p:par>
                                <p:cTn id="31" presetID="41" presetClass="entr" presetSubtype="0" fill="hold" grpId="0" nodeType="afterEffect">
                                  <p:stCondLst>
                                    <p:cond delay="0"/>
                                  </p:stCondLst>
                                  <p:iterate type="lt">
                                    <p:tmPct val="10000"/>
                                  </p:iterate>
                                  <p:childTnLst>
                                    <p:set>
                                      <p:cBhvr>
                                        <p:cTn id="32" dur="1" fill="hold">
                                          <p:stCondLst>
                                            <p:cond delay="0"/>
                                          </p:stCondLst>
                                        </p:cTn>
                                        <p:tgtEl>
                                          <p:spTgt spid="35"/>
                                        </p:tgtEl>
                                        <p:attrNameLst>
                                          <p:attrName>style.visibility</p:attrName>
                                        </p:attrNameLst>
                                      </p:cBhvr>
                                      <p:to>
                                        <p:strVal val="visible"/>
                                      </p:to>
                                    </p:set>
                                    <p:anim calcmode="lin" valueType="num">
                                      <p:cBhvr>
                                        <p:cTn id="33" dur="500" fill="hold"/>
                                        <p:tgtEl>
                                          <p:spTgt spid="35"/>
                                        </p:tgtEl>
                                        <p:attrNameLst>
                                          <p:attrName>ppt_x</p:attrName>
                                        </p:attrNameLst>
                                      </p:cBhvr>
                                      <p:tavLst>
                                        <p:tav tm="0">
                                          <p:val>
                                            <p:strVal val="#ppt_x"/>
                                          </p:val>
                                        </p:tav>
                                        <p:tav tm="50000">
                                          <p:val>
                                            <p:strVal val="#ppt_x+.1"/>
                                          </p:val>
                                        </p:tav>
                                        <p:tav tm="100000">
                                          <p:val>
                                            <p:strVal val="#ppt_x"/>
                                          </p:val>
                                        </p:tav>
                                      </p:tavLst>
                                    </p:anim>
                                    <p:anim calcmode="lin" valueType="num">
                                      <p:cBhvr>
                                        <p:cTn id="34" dur="500" fill="hold"/>
                                        <p:tgtEl>
                                          <p:spTgt spid="35"/>
                                        </p:tgtEl>
                                        <p:attrNameLst>
                                          <p:attrName>ppt_y</p:attrName>
                                        </p:attrNameLst>
                                      </p:cBhvr>
                                      <p:tavLst>
                                        <p:tav tm="0">
                                          <p:val>
                                            <p:strVal val="#ppt_y"/>
                                          </p:val>
                                        </p:tav>
                                        <p:tav tm="100000">
                                          <p:val>
                                            <p:strVal val="#ppt_y"/>
                                          </p:val>
                                        </p:tav>
                                      </p:tavLst>
                                    </p:anim>
                                    <p:anim calcmode="lin" valueType="num">
                                      <p:cBhvr>
                                        <p:cTn id="35" dur="500" fill="hold"/>
                                        <p:tgtEl>
                                          <p:spTgt spid="35"/>
                                        </p:tgtEl>
                                        <p:attrNameLst>
                                          <p:attrName>ppt_h</p:attrName>
                                        </p:attrNameLst>
                                      </p:cBhvr>
                                      <p:tavLst>
                                        <p:tav tm="0">
                                          <p:val>
                                            <p:strVal val="#ppt_h/10"/>
                                          </p:val>
                                        </p:tav>
                                        <p:tav tm="50000">
                                          <p:val>
                                            <p:strVal val="#ppt_h+.01"/>
                                          </p:val>
                                        </p:tav>
                                        <p:tav tm="100000">
                                          <p:val>
                                            <p:strVal val="#ppt_h"/>
                                          </p:val>
                                        </p:tav>
                                      </p:tavLst>
                                    </p:anim>
                                    <p:anim calcmode="lin" valueType="num">
                                      <p:cBhvr>
                                        <p:cTn id="36" dur="500" fill="hold"/>
                                        <p:tgtEl>
                                          <p:spTgt spid="35"/>
                                        </p:tgtEl>
                                        <p:attrNameLst>
                                          <p:attrName>ppt_w</p:attrName>
                                        </p:attrNameLst>
                                      </p:cBhvr>
                                      <p:tavLst>
                                        <p:tav tm="0">
                                          <p:val>
                                            <p:strVal val="#ppt_w/10"/>
                                          </p:val>
                                        </p:tav>
                                        <p:tav tm="50000">
                                          <p:val>
                                            <p:strVal val="#ppt_w+.01"/>
                                          </p:val>
                                        </p:tav>
                                        <p:tav tm="100000">
                                          <p:val>
                                            <p:strVal val="#ppt_w"/>
                                          </p:val>
                                        </p:tav>
                                      </p:tavLst>
                                    </p:anim>
                                    <p:animEffect transition="in" filter="fade">
                                      <p:cBhvr>
                                        <p:cTn id="37" dur="500" tmFilter="0,0; .5, 1; 1, 1"/>
                                        <p:tgtEl>
                                          <p:spTgt spid="35"/>
                                        </p:tgtEl>
                                      </p:cBhvr>
                                    </p:animEffect>
                                  </p:childTnLst>
                                </p:cTn>
                              </p:par>
                              <p:par>
                                <p:cTn id="38" presetID="34" presetClass="emph" presetSubtype="0" fill="hold" grpId="1" nodeType="withEffect">
                                  <p:stCondLst>
                                    <p:cond delay="0"/>
                                  </p:stCondLst>
                                  <p:iterate type="lt">
                                    <p:tmPct val="10000"/>
                                  </p:iterate>
                                  <p:childTnLst>
                                    <p:animMotion origin="layout" path="M 3.75E-6 2.59259E-6 L 3.75E-6 -0.11783 " pathEditMode="relative" rAng="0" ptsTypes="AA">
                                      <p:cBhvr>
                                        <p:cTn id="39" dur="250" accel="50000" decel="50000" autoRev="1" fill="hold">
                                          <p:stCondLst>
                                            <p:cond delay="0"/>
                                          </p:stCondLst>
                                        </p:cTn>
                                        <p:tgtEl>
                                          <p:spTgt spid="35"/>
                                        </p:tgtEl>
                                        <p:attrNameLst>
                                          <p:attrName>ppt_x</p:attrName>
                                          <p:attrName>ppt_y</p:attrName>
                                        </p:attrNameLst>
                                      </p:cBhvr>
                                      <p:rCtr x="0" y="-5903"/>
                                    </p:animMotion>
                                    <p:animRot by="1500000">
                                      <p:cBhvr>
                                        <p:cTn id="40" dur="125" fill="hold">
                                          <p:stCondLst>
                                            <p:cond delay="0"/>
                                          </p:stCondLst>
                                        </p:cTn>
                                        <p:tgtEl>
                                          <p:spTgt spid="35"/>
                                        </p:tgtEl>
                                        <p:attrNameLst>
                                          <p:attrName>r</p:attrName>
                                        </p:attrNameLst>
                                      </p:cBhvr>
                                    </p:animRot>
                                    <p:animRot by="-1500000">
                                      <p:cBhvr>
                                        <p:cTn id="41" dur="125" fill="hold">
                                          <p:stCondLst>
                                            <p:cond delay="125"/>
                                          </p:stCondLst>
                                        </p:cTn>
                                        <p:tgtEl>
                                          <p:spTgt spid="35"/>
                                        </p:tgtEl>
                                        <p:attrNameLst>
                                          <p:attrName>r</p:attrName>
                                        </p:attrNameLst>
                                      </p:cBhvr>
                                    </p:animRot>
                                    <p:animRot by="-1500000">
                                      <p:cBhvr>
                                        <p:cTn id="42" dur="125" fill="hold">
                                          <p:stCondLst>
                                            <p:cond delay="250"/>
                                          </p:stCondLst>
                                        </p:cTn>
                                        <p:tgtEl>
                                          <p:spTgt spid="35"/>
                                        </p:tgtEl>
                                        <p:attrNameLst>
                                          <p:attrName>r</p:attrName>
                                        </p:attrNameLst>
                                      </p:cBhvr>
                                    </p:animRot>
                                    <p:animRot by="1500000">
                                      <p:cBhvr>
                                        <p:cTn id="43" dur="125" fill="hold">
                                          <p:stCondLst>
                                            <p:cond delay="375"/>
                                          </p:stCondLst>
                                        </p:cTn>
                                        <p:tgtEl>
                                          <p:spTgt spid="35"/>
                                        </p:tgtEl>
                                        <p:attrNameLst>
                                          <p:attrName>r</p:attrName>
                                        </p:attrNameLst>
                                      </p:cBhvr>
                                    </p:animRot>
                                  </p:childTnLst>
                                </p:cTn>
                              </p:par>
                            </p:childTnLst>
                          </p:cTn>
                        </p:par>
                        <p:par>
                          <p:cTn id="44" fill="hold">
                            <p:stCondLst>
                              <p:cond delay="2600"/>
                            </p:stCondLst>
                            <p:childTnLst>
                              <p:par>
                                <p:cTn id="45" presetID="10" presetClass="entr" presetSubtype="0" fill="hold" grpId="0" nodeType="afterEffect">
                                  <p:stCondLst>
                                    <p:cond delay="0"/>
                                  </p:stCondLst>
                                  <p:childTnLst>
                                    <p:set>
                                      <p:cBhvr>
                                        <p:cTn id="46" dur="1" fill="hold">
                                          <p:stCondLst>
                                            <p:cond delay="0"/>
                                          </p:stCondLst>
                                        </p:cTn>
                                        <p:tgtEl>
                                          <p:spTgt spid="40"/>
                                        </p:tgtEl>
                                        <p:attrNameLst>
                                          <p:attrName>style.visibility</p:attrName>
                                        </p:attrNameLst>
                                      </p:cBhvr>
                                      <p:to>
                                        <p:strVal val="visible"/>
                                      </p:to>
                                    </p:set>
                                    <p:animEffect transition="in" filter="fade">
                                      <p:cBhvr>
                                        <p:cTn id="47" dur="500"/>
                                        <p:tgtEl>
                                          <p:spTgt spid="40"/>
                                        </p:tgtEl>
                                      </p:cBhvr>
                                    </p:animEffect>
                                  </p:childTnLst>
                                </p:cTn>
                              </p:par>
                              <p:par>
                                <p:cTn id="48" presetID="10" presetClass="entr" presetSubtype="0" fill="hold" nodeType="withEffect">
                                  <p:stCondLst>
                                    <p:cond delay="0"/>
                                  </p:stCondLst>
                                  <p:childTnLst>
                                    <p:set>
                                      <p:cBhvr>
                                        <p:cTn id="49" dur="1" fill="hold">
                                          <p:stCondLst>
                                            <p:cond delay="0"/>
                                          </p:stCondLst>
                                        </p:cTn>
                                        <p:tgtEl>
                                          <p:spTgt spid="2"/>
                                        </p:tgtEl>
                                        <p:attrNameLst>
                                          <p:attrName>style.visibility</p:attrName>
                                        </p:attrNameLst>
                                      </p:cBhvr>
                                      <p:to>
                                        <p:strVal val="visible"/>
                                      </p:to>
                                    </p:set>
                                    <p:animEffect transition="in" filter="fade">
                                      <p:cBhvr>
                                        <p:cTn id="5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3" grpId="0" animBg="1"/>
      <p:bldP spid="24" grpId="0" animBg="1"/>
      <p:bldP spid="34" grpId="0"/>
      <p:bldP spid="34" grpId="1"/>
      <p:bldP spid="35" grpId="0"/>
      <p:bldP spid="35" grpId="1"/>
      <p:bldP spid="40"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淘宝-想搞设计PPT(倒卖必究)-3"/>
          <p:cNvGraphicFramePr/>
          <p:nvPr>
            <p:extLst>
              <p:ext uri="{D42A27DB-BD31-4B8C-83A1-F6EECF244321}">
                <p14:modId xmlns:p14="http://schemas.microsoft.com/office/powerpoint/2010/main" val="3907812140"/>
              </p:ext>
            </p:extLst>
          </p:nvPr>
        </p:nvGraphicFramePr>
        <p:xfrm>
          <a:off x="7627740" y="1662545"/>
          <a:ext cx="3830992" cy="3996817"/>
        </p:xfrm>
        <a:graphic>
          <a:graphicData uri="http://schemas.openxmlformats.org/drawingml/2006/chart">
            <c:chart xmlns:c="http://schemas.openxmlformats.org/drawingml/2006/chart" xmlns:r="http://schemas.openxmlformats.org/officeDocument/2006/relationships" r:id="rId3"/>
          </a:graphicData>
        </a:graphic>
      </p:graphicFrame>
      <p:sp>
        <p:nvSpPr>
          <p:cNvPr id="4" name="淘宝-想搞设计PPT(倒卖必究)-4"/>
          <p:cNvSpPr txBox="1"/>
          <p:nvPr/>
        </p:nvSpPr>
        <p:spPr>
          <a:xfrm>
            <a:off x="921848" y="2028466"/>
            <a:ext cx="2769989" cy="553998"/>
          </a:xfrm>
          <a:prstGeom prst="rect">
            <a:avLst/>
          </a:prstGeom>
          <a:noFill/>
        </p:spPr>
        <p:txBody>
          <a:bodyPr wrap="none" lIns="0" tIns="0" rIns="0" bIns="0" rtlCol="0">
            <a:spAutoFit/>
          </a:bodyPr>
          <a:lstStyle/>
          <a:p>
            <a:r>
              <a:rPr lang="zh-CN" altLang="en-US" sz="3600" dirty="0">
                <a:solidFill>
                  <a:schemeClr val="accent2"/>
                </a:solidFill>
                <a:latin typeface="微软雅黑" panose="020B0503020204020204" pitchFamily="34" charset="-122"/>
              </a:rPr>
              <a:t>填写段落标题</a:t>
            </a:r>
          </a:p>
        </p:txBody>
      </p:sp>
      <p:sp>
        <p:nvSpPr>
          <p:cNvPr id="6" name="淘宝-想搞设计PPT(倒卖必究)-6"/>
          <p:cNvSpPr txBox="1"/>
          <p:nvPr/>
        </p:nvSpPr>
        <p:spPr>
          <a:xfrm>
            <a:off x="4227496" y="2028466"/>
            <a:ext cx="2769989" cy="553998"/>
          </a:xfrm>
          <a:prstGeom prst="rect">
            <a:avLst/>
          </a:prstGeom>
          <a:noFill/>
        </p:spPr>
        <p:txBody>
          <a:bodyPr wrap="none" lIns="0" tIns="0" rIns="0" bIns="0" rtlCol="0">
            <a:spAutoFit/>
          </a:bodyPr>
          <a:lstStyle/>
          <a:p>
            <a:r>
              <a:rPr lang="zh-CN" altLang="en-US" sz="3600" dirty="0">
                <a:solidFill>
                  <a:schemeClr val="accent2"/>
                </a:solidFill>
                <a:latin typeface="微软雅黑" panose="020B0503020204020204" pitchFamily="34" charset="-122"/>
              </a:rPr>
              <a:t>填写段落标题</a:t>
            </a:r>
          </a:p>
        </p:txBody>
      </p:sp>
      <p:sp>
        <p:nvSpPr>
          <p:cNvPr id="7" name="淘宝-想搞设计PPT(倒卖必究)-7"/>
          <p:cNvSpPr txBox="1"/>
          <p:nvPr/>
        </p:nvSpPr>
        <p:spPr>
          <a:xfrm>
            <a:off x="921848" y="3860565"/>
            <a:ext cx="2769989" cy="553998"/>
          </a:xfrm>
          <a:prstGeom prst="rect">
            <a:avLst/>
          </a:prstGeom>
          <a:noFill/>
        </p:spPr>
        <p:txBody>
          <a:bodyPr wrap="none" lIns="0" tIns="0" rIns="0" bIns="0" rtlCol="0">
            <a:spAutoFit/>
          </a:bodyPr>
          <a:lstStyle/>
          <a:p>
            <a:r>
              <a:rPr lang="zh-CN" altLang="en-US" sz="3600" dirty="0">
                <a:solidFill>
                  <a:schemeClr val="accent2"/>
                </a:solidFill>
                <a:latin typeface="微软雅黑" panose="020B0503020204020204" pitchFamily="34" charset="-122"/>
              </a:rPr>
              <a:t>填写段落标题</a:t>
            </a:r>
          </a:p>
        </p:txBody>
      </p:sp>
      <p:sp>
        <p:nvSpPr>
          <p:cNvPr id="8" name="淘宝-想搞设计PPT(倒卖必究)-8"/>
          <p:cNvSpPr txBox="1"/>
          <p:nvPr/>
        </p:nvSpPr>
        <p:spPr>
          <a:xfrm>
            <a:off x="4227496" y="3860565"/>
            <a:ext cx="2769989" cy="553998"/>
          </a:xfrm>
          <a:prstGeom prst="rect">
            <a:avLst/>
          </a:prstGeom>
          <a:noFill/>
        </p:spPr>
        <p:txBody>
          <a:bodyPr wrap="none" lIns="0" tIns="0" rIns="0" bIns="0" rtlCol="0">
            <a:spAutoFit/>
          </a:bodyPr>
          <a:lstStyle/>
          <a:p>
            <a:r>
              <a:rPr lang="zh-CN" altLang="en-US" sz="3600" dirty="0">
                <a:solidFill>
                  <a:schemeClr val="accent2"/>
                </a:solidFill>
                <a:latin typeface="微软雅黑" panose="020B0503020204020204" pitchFamily="34" charset="-122"/>
              </a:rPr>
              <a:t>填写段落标题</a:t>
            </a:r>
          </a:p>
        </p:txBody>
      </p:sp>
      <p:sp>
        <p:nvSpPr>
          <p:cNvPr id="9" name="淘宝-想搞设计PPT(倒卖必究)-9"/>
          <p:cNvSpPr txBox="1"/>
          <p:nvPr/>
        </p:nvSpPr>
        <p:spPr>
          <a:xfrm>
            <a:off x="921848" y="2629534"/>
            <a:ext cx="2834003" cy="692497"/>
          </a:xfrm>
          <a:prstGeom prst="rect">
            <a:avLst/>
          </a:prstGeom>
          <a:noFill/>
        </p:spPr>
        <p:txBody>
          <a:bodyPr wrap="square" lIns="0" tIns="0" rIns="0" bIns="0" rtlCol="0">
            <a:spAutoFit/>
          </a:bodyPr>
          <a:lstStyle>
            <a:defPPr>
              <a:defRPr lang="zh-CN"/>
            </a:defPPr>
            <a:lvl1pPr algn="just">
              <a:lnSpc>
                <a:spcPts val="1800"/>
              </a:lnSpc>
              <a:defRPr sz="1000">
                <a:solidFill>
                  <a:schemeClr val="tx1">
                    <a:lumMod val="65000"/>
                    <a:lumOff val="35000"/>
                  </a:schemeClr>
                </a:solidFill>
                <a:latin typeface="微软雅黑" pitchFamily="34" charset="-122"/>
                <a:ea typeface="微软雅黑" pitchFamily="34" charset="-122"/>
              </a:defRPr>
            </a:lvl1pPr>
          </a:lstStyle>
          <a:p>
            <a:pPr>
              <a:spcAft>
                <a:spcPts val="1000"/>
              </a:spcAft>
            </a:pPr>
            <a:r>
              <a:rPr lang="zh-CN" altLang="en-US" sz="1100" dirty="0">
                <a:solidFill/>
                <a:ea typeface="+mn-ea"/>
                <a:cs typeface="+mn-ea"/>
                <a:sym typeface="+mn-lt"/>
              </a:rPr>
              <a:t>您的内容打在这里，或者通过复制您的文本后，在此框中选择粘贴，并选择只保留文字。您的内容打在这里，或者通过复制您的文本后。</a:t>
            </a:r>
          </a:p>
        </p:txBody>
      </p:sp>
      <p:sp>
        <p:nvSpPr>
          <p:cNvPr id="10" name="淘宝-想搞设计PPT(倒卖必究)-10"/>
          <p:cNvSpPr txBox="1"/>
          <p:nvPr/>
        </p:nvSpPr>
        <p:spPr>
          <a:xfrm>
            <a:off x="4227496" y="2629534"/>
            <a:ext cx="2834003" cy="692497"/>
          </a:xfrm>
          <a:prstGeom prst="rect">
            <a:avLst/>
          </a:prstGeom>
          <a:noFill/>
        </p:spPr>
        <p:txBody>
          <a:bodyPr wrap="square" lIns="0" tIns="0" rIns="0" bIns="0" rtlCol="0">
            <a:spAutoFit/>
          </a:bodyPr>
          <a:lstStyle>
            <a:defPPr>
              <a:defRPr lang="zh-CN"/>
            </a:defPPr>
            <a:lvl1pPr algn="just">
              <a:lnSpc>
                <a:spcPts val="1800"/>
              </a:lnSpc>
              <a:defRPr sz="1000">
                <a:solidFill>
                  <a:schemeClr val="tx1">
                    <a:lumMod val="65000"/>
                    <a:lumOff val="35000"/>
                  </a:schemeClr>
                </a:solidFill>
                <a:latin typeface="微软雅黑" pitchFamily="34" charset="-122"/>
                <a:ea typeface="微软雅黑" pitchFamily="34" charset="-122"/>
              </a:defRPr>
            </a:lvl1pPr>
          </a:lstStyle>
          <a:p>
            <a:pPr>
              <a:spcAft>
                <a:spcPts val="1000"/>
              </a:spcAft>
            </a:pPr>
            <a:r>
              <a:rPr lang="zh-CN" altLang="en-US" sz="1100" dirty="0">
                <a:solidFill/>
                <a:ea typeface="+mn-ea"/>
                <a:cs typeface="+mn-ea"/>
                <a:sym typeface="+mn-lt"/>
              </a:rPr>
              <a:t>您的内容打在这里，或者通过复制您的文本后，在此框中选择粘贴，并选择只保留文字。您的内容打在这里，或者通过复制您的文本后。</a:t>
            </a:r>
          </a:p>
        </p:txBody>
      </p:sp>
      <p:sp>
        <p:nvSpPr>
          <p:cNvPr id="11" name="淘宝-想搞设计PPT(倒卖必究)-11"/>
          <p:cNvSpPr txBox="1"/>
          <p:nvPr/>
        </p:nvSpPr>
        <p:spPr>
          <a:xfrm>
            <a:off x="921848" y="4463758"/>
            <a:ext cx="2834003" cy="692497"/>
          </a:xfrm>
          <a:prstGeom prst="rect">
            <a:avLst/>
          </a:prstGeom>
          <a:noFill/>
        </p:spPr>
        <p:txBody>
          <a:bodyPr wrap="square" lIns="0" tIns="0" rIns="0" bIns="0" rtlCol="0">
            <a:spAutoFit/>
          </a:bodyPr>
          <a:lstStyle>
            <a:defPPr>
              <a:defRPr lang="zh-CN"/>
            </a:defPPr>
            <a:lvl1pPr algn="just">
              <a:lnSpc>
                <a:spcPts val="1800"/>
              </a:lnSpc>
              <a:defRPr sz="1000">
                <a:solidFill>
                  <a:schemeClr val="tx1">
                    <a:lumMod val="65000"/>
                    <a:lumOff val="35000"/>
                  </a:schemeClr>
                </a:solidFill>
                <a:latin typeface="微软雅黑" pitchFamily="34" charset="-122"/>
                <a:ea typeface="微软雅黑" pitchFamily="34" charset="-122"/>
              </a:defRPr>
            </a:lvl1pPr>
          </a:lstStyle>
          <a:p>
            <a:pPr>
              <a:spcAft>
                <a:spcPts val="1000"/>
              </a:spcAft>
            </a:pPr>
            <a:r>
              <a:rPr lang="zh-CN" altLang="en-US" sz="1100" dirty="0">
                <a:solidFill/>
                <a:ea typeface="+mn-ea"/>
                <a:cs typeface="+mn-ea"/>
                <a:sym typeface="+mn-lt"/>
              </a:rPr>
              <a:t>您的内容打在这里，或者通过复制您的文本后，在此框中选择粘贴，并选择只保留文字。您的内容打在这里，或者通过复制您的文本后。</a:t>
            </a:r>
          </a:p>
        </p:txBody>
      </p:sp>
      <p:sp>
        <p:nvSpPr>
          <p:cNvPr id="12" name="淘宝-想搞设计PPT(倒卖必究)-12"/>
          <p:cNvSpPr txBox="1"/>
          <p:nvPr/>
        </p:nvSpPr>
        <p:spPr>
          <a:xfrm>
            <a:off x="4227496" y="4463758"/>
            <a:ext cx="2834003" cy="692497"/>
          </a:xfrm>
          <a:prstGeom prst="rect">
            <a:avLst/>
          </a:prstGeom>
          <a:noFill/>
        </p:spPr>
        <p:txBody>
          <a:bodyPr wrap="square" lIns="0" tIns="0" rIns="0" bIns="0" rtlCol="0">
            <a:spAutoFit/>
          </a:bodyPr>
          <a:lstStyle>
            <a:defPPr>
              <a:defRPr lang="zh-CN"/>
            </a:defPPr>
            <a:lvl1pPr algn="just">
              <a:lnSpc>
                <a:spcPts val="1800"/>
              </a:lnSpc>
              <a:defRPr sz="1000">
                <a:solidFill>
                  <a:schemeClr val="tx1">
                    <a:lumMod val="65000"/>
                    <a:lumOff val="35000"/>
                  </a:schemeClr>
                </a:solidFill>
                <a:latin typeface="微软雅黑" pitchFamily="34" charset="-122"/>
                <a:ea typeface="微软雅黑" pitchFamily="34" charset="-122"/>
              </a:defRPr>
            </a:lvl1pPr>
          </a:lstStyle>
          <a:p>
            <a:pPr>
              <a:spcAft>
                <a:spcPts val="1000"/>
              </a:spcAft>
            </a:pPr>
            <a:r>
              <a:rPr lang="zh-CN" altLang="en-US" sz="1100" dirty="0">
                <a:solidFill/>
                <a:ea typeface="+mn-ea"/>
                <a:cs typeface="+mn-ea"/>
                <a:sym typeface="+mn-lt"/>
              </a:rPr>
              <a:t>您的内容打在这里，或者通过复制您的文本后，在此框中选择粘贴，并选择只保留文字。您的内容打在这里，或者通过复制您的文本后。</a:t>
            </a:r>
          </a:p>
        </p:txBody>
      </p:sp>
      <p:sp>
        <p:nvSpPr>
          <p:cNvPr id="16" name="淘宝-想搞设计PPT(倒卖必究)-16">
            <a:extLst>
              <a:ext uri="{FF2B5EF4-FFF2-40B4-BE49-F238E27FC236}">
                <a16:creationId xmlns:a16="http://schemas.microsoft.com/office/drawing/2014/main" id="{58EBCBD7-B564-A496-5A45-979E93F0BDCB}"/>
              </a:ext>
            </a:extLst>
          </p:cNvPr>
          <p:cNvSpPr/>
          <p:nvPr/>
        </p:nvSpPr>
        <p:spPr>
          <a:xfrm>
            <a:off x="0" y="0"/>
            <a:ext cx="2641600" cy="787400"/>
          </a:xfrm>
          <a:prstGeom prst="homePlate">
            <a:avLst/>
          </a:prstGeom>
          <a:solidFill>
            <a:srgbClr val="15548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rgbClr val="FFFFFF"/>
                </a:solidFill>
                <a:latin typeface="微软雅黑" panose="020B0503020204020204" pitchFamily="34" charset="-122"/>
              </a:rPr>
              <a:t>输入标题</a:t>
            </a:r>
          </a:p>
        </p:txBody>
      </p:sp>
      <p:pic>
        <p:nvPicPr>
          <p:cNvPr id="96" name="Picture 95" descr="华中科技大学.png"/>
          <p:cNvPicPr>
            <a:picLocks noChangeAspect="1"/>
          </p:cNvPicPr>
          <p:nvPr/>
        </p:nvPicPr>
        <p:blipFill>
          <a:blip r:embed="rId5"/>
          <a:stretch>
            <a:fillRect/>
          </a:stretch>
        </p:blipFill>
        <p:spPr>
          <a:xfrm>
            <a:off x="9984826" y="113565"/>
            <a:ext cx="1992610" cy="437661"/>
          </a:xfrm>
          <a:prstGeom prst="rect">
            <a:avLst/>
          </a:prstGeom>
        </p:spPr>
      </p:pic>
    </p:spTree>
    <p:extLst>
      <p:ext uri="{BB962C8B-B14F-4D97-AF65-F5344CB8AC3E}">
        <p14:creationId xmlns:p14="http://schemas.microsoft.com/office/powerpoint/2010/main" val="114642099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par>
                          <p:cTn id="8" fill="hold">
                            <p:stCondLst>
                              <p:cond delay="500"/>
                            </p:stCondLst>
                            <p:childTnLst>
                              <p:par>
                                <p:cTn id="9" presetID="41"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p:cTn id="11" dur="300" fill="hold"/>
                                        <p:tgtEl>
                                          <p:spTgt spid="9"/>
                                        </p:tgtEl>
                                        <p:attrNameLst>
                                          <p:attrName>ppt_x</p:attrName>
                                        </p:attrNameLst>
                                      </p:cBhvr>
                                      <p:tavLst>
                                        <p:tav tm="0">
                                          <p:val>
                                            <p:strVal val="#ppt_x"/>
                                          </p:val>
                                        </p:tav>
                                        <p:tav tm="50000">
                                          <p:val>
                                            <p:strVal val="#ppt_x+.1"/>
                                          </p:val>
                                        </p:tav>
                                        <p:tav tm="100000">
                                          <p:val>
                                            <p:strVal val="#ppt_x"/>
                                          </p:val>
                                        </p:tav>
                                      </p:tavLst>
                                    </p:anim>
                                    <p:anim calcmode="lin" valueType="num">
                                      <p:cBhvr>
                                        <p:cTn id="12" dur="300" fill="hold"/>
                                        <p:tgtEl>
                                          <p:spTgt spid="9"/>
                                        </p:tgtEl>
                                        <p:attrNameLst>
                                          <p:attrName>ppt_y</p:attrName>
                                        </p:attrNameLst>
                                      </p:cBhvr>
                                      <p:tavLst>
                                        <p:tav tm="0">
                                          <p:val>
                                            <p:strVal val="#ppt_y"/>
                                          </p:val>
                                        </p:tav>
                                        <p:tav tm="100000">
                                          <p:val>
                                            <p:strVal val="#ppt_y"/>
                                          </p:val>
                                        </p:tav>
                                      </p:tavLst>
                                    </p:anim>
                                    <p:anim calcmode="lin" valueType="num">
                                      <p:cBhvr>
                                        <p:cTn id="13" dur="300" fill="hold"/>
                                        <p:tgtEl>
                                          <p:spTgt spid="9"/>
                                        </p:tgtEl>
                                        <p:attrNameLst>
                                          <p:attrName>ppt_h</p:attrName>
                                        </p:attrNameLst>
                                      </p:cBhvr>
                                      <p:tavLst>
                                        <p:tav tm="0">
                                          <p:val>
                                            <p:strVal val="#ppt_h/10"/>
                                          </p:val>
                                        </p:tav>
                                        <p:tav tm="50000">
                                          <p:val>
                                            <p:strVal val="#ppt_h+.01"/>
                                          </p:val>
                                        </p:tav>
                                        <p:tav tm="100000">
                                          <p:val>
                                            <p:strVal val="#ppt_h"/>
                                          </p:val>
                                        </p:tav>
                                      </p:tavLst>
                                    </p:anim>
                                    <p:anim calcmode="lin" valueType="num">
                                      <p:cBhvr>
                                        <p:cTn id="14" dur="300" fill="hold"/>
                                        <p:tgtEl>
                                          <p:spTgt spid="9"/>
                                        </p:tgtEl>
                                        <p:attrNameLst>
                                          <p:attrName>ppt_w</p:attrName>
                                        </p:attrNameLst>
                                      </p:cBhvr>
                                      <p:tavLst>
                                        <p:tav tm="0">
                                          <p:val>
                                            <p:strVal val="#ppt_w/10"/>
                                          </p:val>
                                        </p:tav>
                                        <p:tav tm="50000">
                                          <p:val>
                                            <p:strVal val="#ppt_w+.01"/>
                                          </p:val>
                                        </p:tav>
                                        <p:tav tm="100000">
                                          <p:val>
                                            <p:strVal val="#ppt_w"/>
                                          </p:val>
                                        </p:tav>
                                      </p:tavLst>
                                    </p:anim>
                                    <p:animEffect transition="in" filter="fade">
                                      <p:cBhvr>
                                        <p:cTn id="15" dur="300" tmFilter="0,0; .5, 1; 1, 1"/>
                                        <p:tgtEl>
                                          <p:spTgt spid="9"/>
                                        </p:tgtEl>
                                      </p:cBhvr>
                                    </p:animEffect>
                                  </p:childTnLst>
                                </p:cTn>
                              </p:par>
                            </p:childTnLst>
                          </p:cTn>
                        </p:par>
                        <p:par>
                          <p:cTn id="16" fill="hold">
                            <p:stCondLst>
                              <p:cond delay="800"/>
                            </p:stCondLst>
                            <p:childTnLst>
                              <p:par>
                                <p:cTn id="17" presetID="41" presetClass="entr" presetSubtype="0" fill="hold" grpId="0" nodeType="afterEffect">
                                  <p:stCondLst>
                                    <p:cond delay="0"/>
                                  </p:stCondLst>
                                  <p:iterate type="lt">
                                    <p:tmPct val="10000"/>
                                  </p:iterate>
                                  <p:childTnLst>
                                    <p:set>
                                      <p:cBhvr>
                                        <p:cTn id="18" dur="1" fill="hold">
                                          <p:stCondLst>
                                            <p:cond delay="0"/>
                                          </p:stCondLst>
                                        </p:cTn>
                                        <p:tgtEl>
                                          <p:spTgt spid="4"/>
                                        </p:tgtEl>
                                        <p:attrNameLst>
                                          <p:attrName>style.visibility</p:attrName>
                                        </p:attrNameLst>
                                      </p:cBhvr>
                                      <p:to>
                                        <p:strVal val="visible"/>
                                      </p:to>
                                    </p:set>
                                    <p:anim calcmode="lin" valueType="num">
                                      <p:cBhvr>
                                        <p:cTn id="19" dur="500" fill="hold"/>
                                        <p:tgtEl>
                                          <p:spTgt spid="4"/>
                                        </p:tgtEl>
                                        <p:attrNameLst>
                                          <p:attrName>ppt_x</p:attrName>
                                        </p:attrNameLst>
                                      </p:cBhvr>
                                      <p:tavLst>
                                        <p:tav tm="0">
                                          <p:val>
                                            <p:strVal val="#ppt_x"/>
                                          </p:val>
                                        </p:tav>
                                        <p:tav tm="50000">
                                          <p:val>
                                            <p:strVal val="#ppt_x+.1"/>
                                          </p:val>
                                        </p:tav>
                                        <p:tav tm="100000">
                                          <p:val>
                                            <p:strVal val="#ppt_x"/>
                                          </p:val>
                                        </p:tav>
                                      </p:tavLst>
                                    </p:anim>
                                    <p:anim calcmode="lin" valueType="num">
                                      <p:cBhvr>
                                        <p:cTn id="20" dur="500" fill="hold"/>
                                        <p:tgtEl>
                                          <p:spTgt spid="4"/>
                                        </p:tgtEl>
                                        <p:attrNameLst>
                                          <p:attrName>ppt_y</p:attrName>
                                        </p:attrNameLst>
                                      </p:cBhvr>
                                      <p:tavLst>
                                        <p:tav tm="0">
                                          <p:val>
                                            <p:strVal val="#ppt_y"/>
                                          </p:val>
                                        </p:tav>
                                        <p:tav tm="100000">
                                          <p:val>
                                            <p:strVal val="#ppt_y"/>
                                          </p:val>
                                        </p:tav>
                                      </p:tavLst>
                                    </p:anim>
                                    <p:anim calcmode="lin" valueType="num">
                                      <p:cBhvr>
                                        <p:cTn id="21" dur="500" fill="hold"/>
                                        <p:tgtEl>
                                          <p:spTgt spid="4"/>
                                        </p:tgtEl>
                                        <p:attrNameLst>
                                          <p:attrName>ppt_h</p:attrName>
                                        </p:attrNameLst>
                                      </p:cBhvr>
                                      <p:tavLst>
                                        <p:tav tm="0">
                                          <p:val>
                                            <p:strVal val="#ppt_h/10"/>
                                          </p:val>
                                        </p:tav>
                                        <p:tav tm="50000">
                                          <p:val>
                                            <p:strVal val="#ppt_h+.01"/>
                                          </p:val>
                                        </p:tav>
                                        <p:tav tm="100000">
                                          <p:val>
                                            <p:strVal val="#ppt_h"/>
                                          </p:val>
                                        </p:tav>
                                      </p:tavLst>
                                    </p:anim>
                                    <p:anim calcmode="lin" valueType="num">
                                      <p:cBhvr>
                                        <p:cTn id="22" dur="500" fill="hold"/>
                                        <p:tgtEl>
                                          <p:spTgt spid="4"/>
                                        </p:tgtEl>
                                        <p:attrNameLst>
                                          <p:attrName>ppt_w</p:attrName>
                                        </p:attrNameLst>
                                      </p:cBhvr>
                                      <p:tavLst>
                                        <p:tav tm="0">
                                          <p:val>
                                            <p:strVal val="#ppt_w/10"/>
                                          </p:val>
                                        </p:tav>
                                        <p:tav tm="50000">
                                          <p:val>
                                            <p:strVal val="#ppt_w+.01"/>
                                          </p:val>
                                        </p:tav>
                                        <p:tav tm="100000">
                                          <p:val>
                                            <p:strVal val="#ppt_w"/>
                                          </p:val>
                                        </p:tav>
                                      </p:tavLst>
                                    </p:anim>
                                    <p:animEffect transition="in" filter="fade">
                                      <p:cBhvr>
                                        <p:cTn id="23" dur="500" tmFilter="0,0; .5, 1; 1, 1"/>
                                        <p:tgtEl>
                                          <p:spTgt spid="4"/>
                                        </p:tgtEl>
                                      </p:cBhvr>
                                    </p:animEffect>
                                  </p:childTnLst>
                                </p:cTn>
                              </p:par>
                              <p:par>
                                <p:cTn id="24" presetID="34" presetClass="emph" presetSubtype="0" fill="hold" grpId="1" nodeType="withEffect">
                                  <p:stCondLst>
                                    <p:cond delay="0"/>
                                  </p:stCondLst>
                                  <p:iterate type="lt">
                                    <p:tmPct val="10000"/>
                                  </p:iterate>
                                  <p:childTnLst>
                                    <p:animMotion origin="layout" path="M -2.70833E-6 -1.85185E-6 L 0.00013 -0.07407 " pathEditMode="relative" rAng="0" ptsTypes="AA">
                                      <p:cBhvr>
                                        <p:cTn id="25" dur="250" accel="50000" decel="50000" autoRev="1" fill="hold">
                                          <p:stCondLst>
                                            <p:cond delay="0"/>
                                          </p:stCondLst>
                                        </p:cTn>
                                        <p:tgtEl>
                                          <p:spTgt spid="4"/>
                                        </p:tgtEl>
                                        <p:attrNameLst>
                                          <p:attrName>ppt_x</p:attrName>
                                          <p:attrName>ppt_y</p:attrName>
                                        </p:attrNameLst>
                                      </p:cBhvr>
                                      <p:rCtr x="0" y="-3704"/>
                                    </p:animMotion>
                                    <p:animRot by="1500000">
                                      <p:cBhvr>
                                        <p:cTn id="26" dur="125" fill="hold">
                                          <p:stCondLst>
                                            <p:cond delay="0"/>
                                          </p:stCondLst>
                                        </p:cTn>
                                        <p:tgtEl>
                                          <p:spTgt spid="4"/>
                                        </p:tgtEl>
                                        <p:attrNameLst>
                                          <p:attrName>r</p:attrName>
                                        </p:attrNameLst>
                                      </p:cBhvr>
                                    </p:animRot>
                                    <p:animRot by="-1500000">
                                      <p:cBhvr>
                                        <p:cTn id="27" dur="125" fill="hold">
                                          <p:stCondLst>
                                            <p:cond delay="125"/>
                                          </p:stCondLst>
                                        </p:cTn>
                                        <p:tgtEl>
                                          <p:spTgt spid="4"/>
                                        </p:tgtEl>
                                        <p:attrNameLst>
                                          <p:attrName>r</p:attrName>
                                        </p:attrNameLst>
                                      </p:cBhvr>
                                    </p:animRot>
                                    <p:animRot by="-1500000">
                                      <p:cBhvr>
                                        <p:cTn id="28" dur="125" fill="hold">
                                          <p:stCondLst>
                                            <p:cond delay="250"/>
                                          </p:stCondLst>
                                        </p:cTn>
                                        <p:tgtEl>
                                          <p:spTgt spid="4"/>
                                        </p:tgtEl>
                                        <p:attrNameLst>
                                          <p:attrName>r</p:attrName>
                                        </p:attrNameLst>
                                      </p:cBhvr>
                                    </p:animRot>
                                    <p:animRot by="1500000">
                                      <p:cBhvr>
                                        <p:cTn id="29" dur="125" fill="hold">
                                          <p:stCondLst>
                                            <p:cond delay="375"/>
                                          </p:stCondLst>
                                        </p:cTn>
                                        <p:tgtEl>
                                          <p:spTgt spid="4"/>
                                        </p:tgtEl>
                                        <p:attrNameLst>
                                          <p:attrName>r</p:attrName>
                                        </p:attrNameLst>
                                      </p:cBhvr>
                                    </p:animRot>
                                  </p:childTnLst>
                                </p:cTn>
                              </p:par>
                            </p:childTnLst>
                          </p:cTn>
                        </p:par>
                        <p:par>
                          <p:cTn id="30" fill="hold">
                            <p:stCondLst>
                              <p:cond delay="1550"/>
                            </p:stCondLst>
                            <p:childTnLst>
                              <p:par>
                                <p:cTn id="31" presetID="41" presetClass="entr" presetSubtype="0" fill="hold" grpId="0" nodeType="afterEffect">
                                  <p:stCondLst>
                                    <p:cond delay="0"/>
                                  </p:stCondLst>
                                  <p:childTnLst>
                                    <p:set>
                                      <p:cBhvr>
                                        <p:cTn id="32" dur="1" fill="hold">
                                          <p:stCondLst>
                                            <p:cond delay="0"/>
                                          </p:stCondLst>
                                        </p:cTn>
                                        <p:tgtEl>
                                          <p:spTgt spid="10"/>
                                        </p:tgtEl>
                                        <p:attrNameLst>
                                          <p:attrName>style.visibility</p:attrName>
                                        </p:attrNameLst>
                                      </p:cBhvr>
                                      <p:to>
                                        <p:strVal val="visible"/>
                                      </p:to>
                                    </p:set>
                                    <p:anim calcmode="lin" valueType="num">
                                      <p:cBhvr>
                                        <p:cTn id="33" dur="300" fill="hold"/>
                                        <p:tgtEl>
                                          <p:spTgt spid="10"/>
                                        </p:tgtEl>
                                        <p:attrNameLst>
                                          <p:attrName>ppt_x</p:attrName>
                                        </p:attrNameLst>
                                      </p:cBhvr>
                                      <p:tavLst>
                                        <p:tav tm="0">
                                          <p:val>
                                            <p:strVal val="#ppt_x"/>
                                          </p:val>
                                        </p:tav>
                                        <p:tav tm="50000">
                                          <p:val>
                                            <p:strVal val="#ppt_x+.1"/>
                                          </p:val>
                                        </p:tav>
                                        <p:tav tm="100000">
                                          <p:val>
                                            <p:strVal val="#ppt_x"/>
                                          </p:val>
                                        </p:tav>
                                      </p:tavLst>
                                    </p:anim>
                                    <p:anim calcmode="lin" valueType="num">
                                      <p:cBhvr>
                                        <p:cTn id="34" dur="300" fill="hold"/>
                                        <p:tgtEl>
                                          <p:spTgt spid="10"/>
                                        </p:tgtEl>
                                        <p:attrNameLst>
                                          <p:attrName>ppt_y</p:attrName>
                                        </p:attrNameLst>
                                      </p:cBhvr>
                                      <p:tavLst>
                                        <p:tav tm="0">
                                          <p:val>
                                            <p:strVal val="#ppt_y"/>
                                          </p:val>
                                        </p:tav>
                                        <p:tav tm="100000">
                                          <p:val>
                                            <p:strVal val="#ppt_y"/>
                                          </p:val>
                                        </p:tav>
                                      </p:tavLst>
                                    </p:anim>
                                    <p:anim calcmode="lin" valueType="num">
                                      <p:cBhvr>
                                        <p:cTn id="35" dur="300" fill="hold"/>
                                        <p:tgtEl>
                                          <p:spTgt spid="10"/>
                                        </p:tgtEl>
                                        <p:attrNameLst>
                                          <p:attrName>ppt_h</p:attrName>
                                        </p:attrNameLst>
                                      </p:cBhvr>
                                      <p:tavLst>
                                        <p:tav tm="0">
                                          <p:val>
                                            <p:strVal val="#ppt_h/10"/>
                                          </p:val>
                                        </p:tav>
                                        <p:tav tm="50000">
                                          <p:val>
                                            <p:strVal val="#ppt_h+.01"/>
                                          </p:val>
                                        </p:tav>
                                        <p:tav tm="100000">
                                          <p:val>
                                            <p:strVal val="#ppt_h"/>
                                          </p:val>
                                        </p:tav>
                                      </p:tavLst>
                                    </p:anim>
                                    <p:anim calcmode="lin" valueType="num">
                                      <p:cBhvr>
                                        <p:cTn id="36" dur="300" fill="hold"/>
                                        <p:tgtEl>
                                          <p:spTgt spid="10"/>
                                        </p:tgtEl>
                                        <p:attrNameLst>
                                          <p:attrName>ppt_w</p:attrName>
                                        </p:attrNameLst>
                                      </p:cBhvr>
                                      <p:tavLst>
                                        <p:tav tm="0">
                                          <p:val>
                                            <p:strVal val="#ppt_w/10"/>
                                          </p:val>
                                        </p:tav>
                                        <p:tav tm="50000">
                                          <p:val>
                                            <p:strVal val="#ppt_w+.01"/>
                                          </p:val>
                                        </p:tav>
                                        <p:tav tm="100000">
                                          <p:val>
                                            <p:strVal val="#ppt_w"/>
                                          </p:val>
                                        </p:tav>
                                      </p:tavLst>
                                    </p:anim>
                                    <p:animEffect transition="in" filter="fade">
                                      <p:cBhvr>
                                        <p:cTn id="37" dur="300" tmFilter="0,0; .5, 1; 1, 1"/>
                                        <p:tgtEl>
                                          <p:spTgt spid="10"/>
                                        </p:tgtEl>
                                      </p:cBhvr>
                                    </p:animEffect>
                                  </p:childTnLst>
                                </p:cTn>
                              </p:par>
                            </p:childTnLst>
                          </p:cTn>
                        </p:par>
                        <p:par>
                          <p:cTn id="38" fill="hold">
                            <p:stCondLst>
                              <p:cond delay="1850"/>
                            </p:stCondLst>
                            <p:childTnLst>
                              <p:par>
                                <p:cTn id="39" presetID="41" presetClass="entr" presetSubtype="0" fill="hold" grpId="0" nodeType="afterEffect">
                                  <p:stCondLst>
                                    <p:cond delay="0"/>
                                  </p:stCondLst>
                                  <p:iterate type="lt">
                                    <p:tmPct val="10000"/>
                                  </p:iterate>
                                  <p:childTnLst>
                                    <p:set>
                                      <p:cBhvr>
                                        <p:cTn id="40" dur="1" fill="hold">
                                          <p:stCondLst>
                                            <p:cond delay="0"/>
                                          </p:stCondLst>
                                        </p:cTn>
                                        <p:tgtEl>
                                          <p:spTgt spid="6"/>
                                        </p:tgtEl>
                                        <p:attrNameLst>
                                          <p:attrName>style.visibility</p:attrName>
                                        </p:attrNameLst>
                                      </p:cBhvr>
                                      <p:to>
                                        <p:strVal val="visible"/>
                                      </p:to>
                                    </p:set>
                                    <p:anim calcmode="lin" valueType="num">
                                      <p:cBhvr>
                                        <p:cTn id="41" dur="500" fill="hold"/>
                                        <p:tgtEl>
                                          <p:spTgt spid="6"/>
                                        </p:tgtEl>
                                        <p:attrNameLst>
                                          <p:attrName>ppt_x</p:attrName>
                                        </p:attrNameLst>
                                      </p:cBhvr>
                                      <p:tavLst>
                                        <p:tav tm="0">
                                          <p:val>
                                            <p:strVal val="#ppt_x"/>
                                          </p:val>
                                        </p:tav>
                                        <p:tav tm="50000">
                                          <p:val>
                                            <p:strVal val="#ppt_x+.1"/>
                                          </p:val>
                                        </p:tav>
                                        <p:tav tm="100000">
                                          <p:val>
                                            <p:strVal val="#ppt_x"/>
                                          </p:val>
                                        </p:tav>
                                      </p:tavLst>
                                    </p:anim>
                                    <p:anim calcmode="lin" valueType="num">
                                      <p:cBhvr>
                                        <p:cTn id="42" dur="500" fill="hold"/>
                                        <p:tgtEl>
                                          <p:spTgt spid="6"/>
                                        </p:tgtEl>
                                        <p:attrNameLst>
                                          <p:attrName>ppt_y</p:attrName>
                                        </p:attrNameLst>
                                      </p:cBhvr>
                                      <p:tavLst>
                                        <p:tav tm="0">
                                          <p:val>
                                            <p:strVal val="#ppt_y"/>
                                          </p:val>
                                        </p:tav>
                                        <p:tav tm="100000">
                                          <p:val>
                                            <p:strVal val="#ppt_y"/>
                                          </p:val>
                                        </p:tav>
                                      </p:tavLst>
                                    </p:anim>
                                    <p:anim calcmode="lin" valueType="num">
                                      <p:cBhvr>
                                        <p:cTn id="43" dur="500" fill="hold"/>
                                        <p:tgtEl>
                                          <p:spTgt spid="6"/>
                                        </p:tgtEl>
                                        <p:attrNameLst>
                                          <p:attrName>ppt_h</p:attrName>
                                        </p:attrNameLst>
                                      </p:cBhvr>
                                      <p:tavLst>
                                        <p:tav tm="0">
                                          <p:val>
                                            <p:strVal val="#ppt_h/10"/>
                                          </p:val>
                                        </p:tav>
                                        <p:tav tm="50000">
                                          <p:val>
                                            <p:strVal val="#ppt_h+.01"/>
                                          </p:val>
                                        </p:tav>
                                        <p:tav tm="100000">
                                          <p:val>
                                            <p:strVal val="#ppt_h"/>
                                          </p:val>
                                        </p:tav>
                                      </p:tavLst>
                                    </p:anim>
                                    <p:anim calcmode="lin" valueType="num">
                                      <p:cBhvr>
                                        <p:cTn id="44" dur="500" fill="hold"/>
                                        <p:tgtEl>
                                          <p:spTgt spid="6"/>
                                        </p:tgtEl>
                                        <p:attrNameLst>
                                          <p:attrName>ppt_w</p:attrName>
                                        </p:attrNameLst>
                                      </p:cBhvr>
                                      <p:tavLst>
                                        <p:tav tm="0">
                                          <p:val>
                                            <p:strVal val="#ppt_w/10"/>
                                          </p:val>
                                        </p:tav>
                                        <p:tav tm="50000">
                                          <p:val>
                                            <p:strVal val="#ppt_w+.01"/>
                                          </p:val>
                                        </p:tav>
                                        <p:tav tm="100000">
                                          <p:val>
                                            <p:strVal val="#ppt_w"/>
                                          </p:val>
                                        </p:tav>
                                      </p:tavLst>
                                    </p:anim>
                                    <p:animEffect transition="in" filter="fade">
                                      <p:cBhvr>
                                        <p:cTn id="45" dur="500" tmFilter="0,0; .5, 1; 1, 1"/>
                                        <p:tgtEl>
                                          <p:spTgt spid="6"/>
                                        </p:tgtEl>
                                      </p:cBhvr>
                                    </p:animEffect>
                                  </p:childTnLst>
                                </p:cTn>
                              </p:par>
                              <p:par>
                                <p:cTn id="46" presetID="34" presetClass="emph" presetSubtype="0" fill="hold" grpId="1" nodeType="withEffect">
                                  <p:stCondLst>
                                    <p:cond delay="0"/>
                                  </p:stCondLst>
                                  <p:iterate type="lt">
                                    <p:tmPct val="10000"/>
                                  </p:iterate>
                                  <p:childTnLst>
                                    <p:animMotion origin="layout" path="M -2.70833E-6 -1.85185E-6 L 0.00013 -0.07407 " pathEditMode="relative" rAng="0" ptsTypes="AA">
                                      <p:cBhvr>
                                        <p:cTn id="47" dur="250" accel="50000" decel="50000" autoRev="1" fill="hold">
                                          <p:stCondLst>
                                            <p:cond delay="0"/>
                                          </p:stCondLst>
                                        </p:cTn>
                                        <p:tgtEl>
                                          <p:spTgt spid="6"/>
                                        </p:tgtEl>
                                        <p:attrNameLst>
                                          <p:attrName>ppt_x</p:attrName>
                                          <p:attrName>ppt_y</p:attrName>
                                        </p:attrNameLst>
                                      </p:cBhvr>
                                      <p:rCtr x="0" y="-3704"/>
                                    </p:animMotion>
                                    <p:animRot by="1500000">
                                      <p:cBhvr>
                                        <p:cTn id="48" dur="125" fill="hold">
                                          <p:stCondLst>
                                            <p:cond delay="0"/>
                                          </p:stCondLst>
                                        </p:cTn>
                                        <p:tgtEl>
                                          <p:spTgt spid="6"/>
                                        </p:tgtEl>
                                        <p:attrNameLst>
                                          <p:attrName>r</p:attrName>
                                        </p:attrNameLst>
                                      </p:cBhvr>
                                    </p:animRot>
                                    <p:animRot by="-1500000">
                                      <p:cBhvr>
                                        <p:cTn id="49" dur="125" fill="hold">
                                          <p:stCondLst>
                                            <p:cond delay="125"/>
                                          </p:stCondLst>
                                        </p:cTn>
                                        <p:tgtEl>
                                          <p:spTgt spid="6"/>
                                        </p:tgtEl>
                                        <p:attrNameLst>
                                          <p:attrName>r</p:attrName>
                                        </p:attrNameLst>
                                      </p:cBhvr>
                                    </p:animRot>
                                    <p:animRot by="-1500000">
                                      <p:cBhvr>
                                        <p:cTn id="50" dur="125" fill="hold">
                                          <p:stCondLst>
                                            <p:cond delay="250"/>
                                          </p:stCondLst>
                                        </p:cTn>
                                        <p:tgtEl>
                                          <p:spTgt spid="6"/>
                                        </p:tgtEl>
                                        <p:attrNameLst>
                                          <p:attrName>r</p:attrName>
                                        </p:attrNameLst>
                                      </p:cBhvr>
                                    </p:animRot>
                                    <p:animRot by="1500000">
                                      <p:cBhvr>
                                        <p:cTn id="51" dur="125" fill="hold">
                                          <p:stCondLst>
                                            <p:cond delay="375"/>
                                          </p:stCondLst>
                                        </p:cTn>
                                        <p:tgtEl>
                                          <p:spTgt spid="6"/>
                                        </p:tgtEl>
                                        <p:attrNameLst>
                                          <p:attrName>r</p:attrName>
                                        </p:attrNameLst>
                                      </p:cBhvr>
                                    </p:animRot>
                                  </p:childTnLst>
                                </p:cTn>
                              </p:par>
                            </p:childTnLst>
                          </p:cTn>
                        </p:par>
                        <p:par>
                          <p:cTn id="52" fill="hold">
                            <p:stCondLst>
                              <p:cond delay="2600"/>
                            </p:stCondLst>
                            <p:childTnLst>
                              <p:par>
                                <p:cTn id="53" presetID="41" presetClass="entr" presetSubtype="0" fill="hold" grpId="0" nodeType="afterEffect">
                                  <p:stCondLst>
                                    <p:cond delay="0"/>
                                  </p:stCondLst>
                                  <p:childTnLst>
                                    <p:set>
                                      <p:cBhvr>
                                        <p:cTn id="54" dur="1" fill="hold">
                                          <p:stCondLst>
                                            <p:cond delay="0"/>
                                          </p:stCondLst>
                                        </p:cTn>
                                        <p:tgtEl>
                                          <p:spTgt spid="11"/>
                                        </p:tgtEl>
                                        <p:attrNameLst>
                                          <p:attrName>style.visibility</p:attrName>
                                        </p:attrNameLst>
                                      </p:cBhvr>
                                      <p:to>
                                        <p:strVal val="visible"/>
                                      </p:to>
                                    </p:set>
                                    <p:anim calcmode="lin" valueType="num">
                                      <p:cBhvr>
                                        <p:cTn id="55" dur="300" fill="hold"/>
                                        <p:tgtEl>
                                          <p:spTgt spid="11"/>
                                        </p:tgtEl>
                                        <p:attrNameLst>
                                          <p:attrName>ppt_x</p:attrName>
                                        </p:attrNameLst>
                                      </p:cBhvr>
                                      <p:tavLst>
                                        <p:tav tm="0">
                                          <p:val>
                                            <p:strVal val="#ppt_x"/>
                                          </p:val>
                                        </p:tav>
                                        <p:tav tm="50000">
                                          <p:val>
                                            <p:strVal val="#ppt_x+.1"/>
                                          </p:val>
                                        </p:tav>
                                        <p:tav tm="100000">
                                          <p:val>
                                            <p:strVal val="#ppt_x"/>
                                          </p:val>
                                        </p:tav>
                                      </p:tavLst>
                                    </p:anim>
                                    <p:anim calcmode="lin" valueType="num">
                                      <p:cBhvr>
                                        <p:cTn id="56" dur="300" fill="hold"/>
                                        <p:tgtEl>
                                          <p:spTgt spid="11"/>
                                        </p:tgtEl>
                                        <p:attrNameLst>
                                          <p:attrName>ppt_y</p:attrName>
                                        </p:attrNameLst>
                                      </p:cBhvr>
                                      <p:tavLst>
                                        <p:tav tm="0">
                                          <p:val>
                                            <p:strVal val="#ppt_y"/>
                                          </p:val>
                                        </p:tav>
                                        <p:tav tm="100000">
                                          <p:val>
                                            <p:strVal val="#ppt_y"/>
                                          </p:val>
                                        </p:tav>
                                      </p:tavLst>
                                    </p:anim>
                                    <p:anim calcmode="lin" valueType="num">
                                      <p:cBhvr>
                                        <p:cTn id="57" dur="300" fill="hold"/>
                                        <p:tgtEl>
                                          <p:spTgt spid="11"/>
                                        </p:tgtEl>
                                        <p:attrNameLst>
                                          <p:attrName>ppt_h</p:attrName>
                                        </p:attrNameLst>
                                      </p:cBhvr>
                                      <p:tavLst>
                                        <p:tav tm="0">
                                          <p:val>
                                            <p:strVal val="#ppt_h/10"/>
                                          </p:val>
                                        </p:tav>
                                        <p:tav tm="50000">
                                          <p:val>
                                            <p:strVal val="#ppt_h+.01"/>
                                          </p:val>
                                        </p:tav>
                                        <p:tav tm="100000">
                                          <p:val>
                                            <p:strVal val="#ppt_h"/>
                                          </p:val>
                                        </p:tav>
                                      </p:tavLst>
                                    </p:anim>
                                    <p:anim calcmode="lin" valueType="num">
                                      <p:cBhvr>
                                        <p:cTn id="58" dur="300" fill="hold"/>
                                        <p:tgtEl>
                                          <p:spTgt spid="11"/>
                                        </p:tgtEl>
                                        <p:attrNameLst>
                                          <p:attrName>ppt_w</p:attrName>
                                        </p:attrNameLst>
                                      </p:cBhvr>
                                      <p:tavLst>
                                        <p:tav tm="0">
                                          <p:val>
                                            <p:strVal val="#ppt_w/10"/>
                                          </p:val>
                                        </p:tav>
                                        <p:tav tm="50000">
                                          <p:val>
                                            <p:strVal val="#ppt_w+.01"/>
                                          </p:val>
                                        </p:tav>
                                        <p:tav tm="100000">
                                          <p:val>
                                            <p:strVal val="#ppt_w"/>
                                          </p:val>
                                        </p:tav>
                                      </p:tavLst>
                                    </p:anim>
                                    <p:animEffect transition="in" filter="fade">
                                      <p:cBhvr>
                                        <p:cTn id="59" dur="300" tmFilter="0,0; .5, 1; 1, 1"/>
                                        <p:tgtEl>
                                          <p:spTgt spid="11"/>
                                        </p:tgtEl>
                                      </p:cBhvr>
                                    </p:animEffect>
                                  </p:childTnLst>
                                </p:cTn>
                              </p:par>
                            </p:childTnLst>
                          </p:cTn>
                        </p:par>
                        <p:par>
                          <p:cTn id="60" fill="hold">
                            <p:stCondLst>
                              <p:cond delay="2900"/>
                            </p:stCondLst>
                            <p:childTnLst>
                              <p:par>
                                <p:cTn id="61" presetID="41" presetClass="entr" presetSubtype="0" fill="hold" grpId="0" nodeType="afterEffect">
                                  <p:stCondLst>
                                    <p:cond delay="0"/>
                                  </p:stCondLst>
                                  <p:iterate type="lt">
                                    <p:tmPct val="10000"/>
                                  </p:iterate>
                                  <p:childTnLst>
                                    <p:set>
                                      <p:cBhvr>
                                        <p:cTn id="62" dur="1" fill="hold">
                                          <p:stCondLst>
                                            <p:cond delay="0"/>
                                          </p:stCondLst>
                                        </p:cTn>
                                        <p:tgtEl>
                                          <p:spTgt spid="7"/>
                                        </p:tgtEl>
                                        <p:attrNameLst>
                                          <p:attrName>style.visibility</p:attrName>
                                        </p:attrNameLst>
                                      </p:cBhvr>
                                      <p:to>
                                        <p:strVal val="visible"/>
                                      </p:to>
                                    </p:set>
                                    <p:anim calcmode="lin" valueType="num">
                                      <p:cBhvr>
                                        <p:cTn id="63" dur="500" fill="hold"/>
                                        <p:tgtEl>
                                          <p:spTgt spid="7"/>
                                        </p:tgtEl>
                                        <p:attrNameLst>
                                          <p:attrName>ppt_x</p:attrName>
                                        </p:attrNameLst>
                                      </p:cBhvr>
                                      <p:tavLst>
                                        <p:tav tm="0">
                                          <p:val>
                                            <p:strVal val="#ppt_x"/>
                                          </p:val>
                                        </p:tav>
                                        <p:tav tm="50000">
                                          <p:val>
                                            <p:strVal val="#ppt_x+.1"/>
                                          </p:val>
                                        </p:tav>
                                        <p:tav tm="100000">
                                          <p:val>
                                            <p:strVal val="#ppt_x"/>
                                          </p:val>
                                        </p:tav>
                                      </p:tavLst>
                                    </p:anim>
                                    <p:anim calcmode="lin" valueType="num">
                                      <p:cBhvr>
                                        <p:cTn id="64" dur="500" fill="hold"/>
                                        <p:tgtEl>
                                          <p:spTgt spid="7"/>
                                        </p:tgtEl>
                                        <p:attrNameLst>
                                          <p:attrName>ppt_y</p:attrName>
                                        </p:attrNameLst>
                                      </p:cBhvr>
                                      <p:tavLst>
                                        <p:tav tm="0">
                                          <p:val>
                                            <p:strVal val="#ppt_y"/>
                                          </p:val>
                                        </p:tav>
                                        <p:tav tm="100000">
                                          <p:val>
                                            <p:strVal val="#ppt_y"/>
                                          </p:val>
                                        </p:tav>
                                      </p:tavLst>
                                    </p:anim>
                                    <p:anim calcmode="lin" valueType="num">
                                      <p:cBhvr>
                                        <p:cTn id="65" dur="500" fill="hold"/>
                                        <p:tgtEl>
                                          <p:spTgt spid="7"/>
                                        </p:tgtEl>
                                        <p:attrNameLst>
                                          <p:attrName>ppt_h</p:attrName>
                                        </p:attrNameLst>
                                      </p:cBhvr>
                                      <p:tavLst>
                                        <p:tav tm="0">
                                          <p:val>
                                            <p:strVal val="#ppt_h/10"/>
                                          </p:val>
                                        </p:tav>
                                        <p:tav tm="50000">
                                          <p:val>
                                            <p:strVal val="#ppt_h+.01"/>
                                          </p:val>
                                        </p:tav>
                                        <p:tav tm="100000">
                                          <p:val>
                                            <p:strVal val="#ppt_h"/>
                                          </p:val>
                                        </p:tav>
                                      </p:tavLst>
                                    </p:anim>
                                    <p:anim calcmode="lin" valueType="num">
                                      <p:cBhvr>
                                        <p:cTn id="66" dur="500" fill="hold"/>
                                        <p:tgtEl>
                                          <p:spTgt spid="7"/>
                                        </p:tgtEl>
                                        <p:attrNameLst>
                                          <p:attrName>ppt_w</p:attrName>
                                        </p:attrNameLst>
                                      </p:cBhvr>
                                      <p:tavLst>
                                        <p:tav tm="0">
                                          <p:val>
                                            <p:strVal val="#ppt_w/10"/>
                                          </p:val>
                                        </p:tav>
                                        <p:tav tm="50000">
                                          <p:val>
                                            <p:strVal val="#ppt_w+.01"/>
                                          </p:val>
                                        </p:tav>
                                        <p:tav tm="100000">
                                          <p:val>
                                            <p:strVal val="#ppt_w"/>
                                          </p:val>
                                        </p:tav>
                                      </p:tavLst>
                                    </p:anim>
                                    <p:animEffect transition="in" filter="fade">
                                      <p:cBhvr>
                                        <p:cTn id="67" dur="500" tmFilter="0,0; .5, 1; 1, 1"/>
                                        <p:tgtEl>
                                          <p:spTgt spid="7"/>
                                        </p:tgtEl>
                                      </p:cBhvr>
                                    </p:animEffect>
                                  </p:childTnLst>
                                </p:cTn>
                              </p:par>
                              <p:par>
                                <p:cTn id="68" presetID="34" presetClass="emph" presetSubtype="0" fill="hold" grpId="1" nodeType="withEffect">
                                  <p:stCondLst>
                                    <p:cond delay="0"/>
                                  </p:stCondLst>
                                  <p:iterate type="lt">
                                    <p:tmPct val="10000"/>
                                  </p:iterate>
                                  <p:childTnLst>
                                    <p:animMotion origin="layout" path="M -2.70833E-6 -1.85185E-6 L 0.00013 -0.07407 " pathEditMode="relative" rAng="0" ptsTypes="AA">
                                      <p:cBhvr>
                                        <p:cTn id="69" dur="250" accel="50000" decel="50000" autoRev="1" fill="hold">
                                          <p:stCondLst>
                                            <p:cond delay="0"/>
                                          </p:stCondLst>
                                        </p:cTn>
                                        <p:tgtEl>
                                          <p:spTgt spid="7"/>
                                        </p:tgtEl>
                                        <p:attrNameLst>
                                          <p:attrName>ppt_x</p:attrName>
                                          <p:attrName>ppt_y</p:attrName>
                                        </p:attrNameLst>
                                      </p:cBhvr>
                                      <p:rCtr x="0" y="-3704"/>
                                    </p:animMotion>
                                    <p:animRot by="1500000">
                                      <p:cBhvr>
                                        <p:cTn id="70" dur="125" fill="hold">
                                          <p:stCondLst>
                                            <p:cond delay="0"/>
                                          </p:stCondLst>
                                        </p:cTn>
                                        <p:tgtEl>
                                          <p:spTgt spid="7"/>
                                        </p:tgtEl>
                                        <p:attrNameLst>
                                          <p:attrName>r</p:attrName>
                                        </p:attrNameLst>
                                      </p:cBhvr>
                                    </p:animRot>
                                    <p:animRot by="-1500000">
                                      <p:cBhvr>
                                        <p:cTn id="71" dur="125" fill="hold">
                                          <p:stCondLst>
                                            <p:cond delay="125"/>
                                          </p:stCondLst>
                                        </p:cTn>
                                        <p:tgtEl>
                                          <p:spTgt spid="7"/>
                                        </p:tgtEl>
                                        <p:attrNameLst>
                                          <p:attrName>r</p:attrName>
                                        </p:attrNameLst>
                                      </p:cBhvr>
                                    </p:animRot>
                                    <p:animRot by="-1500000">
                                      <p:cBhvr>
                                        <p:cTn id="72" dur="125" fill="hold">
                                          <p:stCondLst>
                                            <p:cond delay="250"/>
                                          </p:stCondLst>
                                        </p:cTn>
                                        <p:tgtEl>
                                          <p:spTgt spid="7"/>
                                        </p:tgtEl>
                                        <p:attrNameLst>
                                          <p:attrName>r</p:attrName>
                                        </p:attrNameLst>
                                      </p:cBhvr>
                                    </p:animRot>
                                    <p:animRot by="1500000">
                                      <p:cBhvr>
                                        <p:cTn id="73" dur="125" fill="hold">
                                          <p:stCondLst>
                                            <p:cond delay="375"/>
                                          </p:stCondLst>
                                        </p:cTn>
                                        <p:tgtEl>
                                          <p:spTgt spid="7"/>
                                        </p:tgtEl>
                                        <p:attrNameLst>
                                          <p:attrName>r</p:attrName>
                                        </p:attrNameLst>
                                      </p:cBhvr>
                                    </p:animRot>
                                  </p:childTnLst>
                                </p:cTn>
                              </p:par>
                            </p:childTnLst>
                          </p:cTn>
                        </p:par>
                        <p:par>
                          <p:cTn id="74" fill="hold">
                            <p:stCondLst>
                              <p:cond delay="3650"/>
                            </p:stCondLst>
                            <p:childTnLst>
                              <p:par>
                                <p:cTn id="75" presetID="41" presetClass="entr" presetSubtype="0" fill="hold" grpId="0" nodeType="afterEffect">
                                  <p:stCondLst>
                                    <p:cond delay="0"/>
                                  </p:stCondLst>
                                  <p:childTnLst>
                                    <p:set>
                                      <p:cBhvr>
                                        <p:cTn id="76" dur="1" fill="hold">
                                          <p:stCondLst>
                                            <p:cond delay="0"/>
                                          </p:stCondLst>
                                        </p:cTn>
                                        <p:tgtEl>
                                          <p:spTgt spid="12"/>
                                        </p:tgtEl>
                                        <p:attrNameLst>
                                          <p:attrName>style.visibility</p:attrName>
                                        </p:attrNameLst>
                                      </p:cBhvr>
                                      <p:to>
                                        <p:strVal val="visible"/>
                                      </p:to>
                                    </p:set>
                                    <p:anim calcmode="lin" valueType="num">
                                      <p:cBhvr>
                                        <p:cTn id="77" dur="300" fill="hold"/>
                                        <p:tgtEl>
                                          <p:spTgt spid="12"/>
                                        </p:tgtEl>
                                        <p:attrNameLst>
                                          <p:attrName>ppt_x</p:attrName>
                                        </p:attrNameLst>
                                      </p:cBhvr>
                                      <p:tavLst>
                                        <p:tav tm="0">
                                          <p:val>
                                            <p:strVal val="#ppt_x"/>
                                          </p:val>
                                        </p:tav>
                                        <p:tav tm="50000">
                                          <p:val>
                                            <p:strVal val="#ppt_x+.1"/>
                                          </p:val>
                                        </p:tav>
                                        <p:tav tm="100000">
                                          <p:val>
                                            <p:strVal val="#ppt_x"/>
                                          </p:val>
                                        </p:tav>
                                      </p:tavLst>
                                    </p:anim>
                                    <p:anim calcmode="lin" valueType="num">
                                      <p:cBhvr>
                                        <p:cTn id="78" dur="300" fill="hold"/>
                                        <p:tgtEl>
                                          <p:spTgt spid="12"/>
                                        </p:tgtEl>
                                        <p:attrNameLst>
                                          <p:attrName>ppt_y</p:attrName>
                                        </p:attrNameLst>
                                      </p:cBhvr>
                                      <p:tavLst>
                                        <p:tav tm="0">
                                          <p:val>
                                            <p:strVal val="#ppt_y"/>
                                          </p:val>
                                        </p:tav>
                                        <p:tav tm="100000">
                                          <p:val>
                                            <p:strVal val="#ppt_y"/>
                                          </p:val>
                                        </p:tav>
                                      </p:tavLst>
                                    </p:anim>
                                    <p:anim calcmode="lin" valueType="num">
                                      <p:cBhvr>
                                        <p:cTn id="79" dur="300" fill="hold"/>
                                        <p:tgtEl>
                                          <p:spTgt spid="12"/>
                                        </p:tgtEl>
                                        <p:attrNameLst>
                                          <p:attrName>ppt_h</p:attrName>
                                        </p:attrNameLst>
                                      </p:cBhvr>
                                      <p:tavLst>
                                        <p:tav tm="0">
                                          <p:val>
                                            <p:strVal val="#ppt_h/10"/>
                                          </p:val>
                                        </p:tav>
                                        <p:tav tm="50000">
                                          <p:val>
                                            <p:strVal val="#ppt_h+.01"/>
                                          </p:val>
                                        </p:tav>
                                        <p:tav tm="100000">
                                          <p:val>
                                            <p:strVal val="#ppt_h"/>
                                          </p:val>
                                        </p:tav>
                                      </p:tavLst>
                                    </p:anim>
                                    <p:anim calcmode="lin" valueType="num">
                                      <p:cBhvr>
                                        <p:cTn id="80" dur="300" fill="hold"/>
                                        <p:tgtEl>
                                          <p:spTgt spid="12"/>
                                        </p:tgtEl>
                                        <p:attrNameLst>
                                          <p:attrName>ppt_w</p:attrName>
                                        </p:attrNameLst>
                                      </p:cBhvr>
                                      <p:tavLst>
                                        <p:tav tm="0">
                                          <p:val>
                                            <p:strVal val="#ppt_w/10"/>
                                          </p:val>
                                        </p:tav>
                                        <p:tav tm="50000">
                                          <p:val>
                                            <p:strVal val="#ppt_w+.01"/>
                                          </p:val>
                                        </p:tav>
                                        <p:tav tm="100000">
                                          <p:val>
                                            <p:strVal val="#ppt_w"/>
                                          </p:val>
                                        </p:tav>
                                      </p:tavLst>
                                    </p:anim>
                                    <p:animEffect transition="in" filter="fade">
                                      <p:cBhvr>
                                        <p:cTn id="81" dur="300" tmFilter="0,0; .5, 1; 1, 1"/>
                                        <p:tgtEl>
                                          <p:spTgt spid="12"/>
                                        </p:tgtEl>
                                      </p:cBhvr>
                                    </p:animEffect>
                                  </p:childTnLst>
                                </p:cTn>
                              </p:par>
                            </p:childTnLst>
                          </p:cTn>
                        </p:par>
                        <p:par>
                          <p:cTn id="82" fill="hold">
                            <p:stCondLst>
                              <p:cond delay="3950"/>
                            </p:stCondLst>
                            <p:childTnLst>
                              <p:par>
                                <p:cTn id="83" presetID="41" presetClass="entr" presetSubtype="0" fill="hold" grpId="0" nodeType="afterEffect">
                                  <p:stCondLst>
                                    <p:cond delay="0"/>
                                  </p:stCondLst>
                                  <p:iterate type="lt">
                                    <p:tmPct val="10000"/>
                                  </p:iterate>
                                  <p:childTnLst>
                                    <p:set>
                                      <p:cBhvr>
                                        <p:cTn id="84" dur="1" fill="hold">
                                          <p:stCondLst>
                                            <p:cond delay="0"/>
                                          </p:stCondLst>
                                        </p:cTn>
                                        <p:tgtEl>
                                          <p:spTgt spid="8"/>
                                        </p:tgtEl>
                                        <p:attrNameLst>
                                          <p:attrName>style.visibility</p:attrName>
                                        </p:attrNameLst>
                                      </p:cBhvr>
                                      <p:to>
                                        <p:strVal val="visible"/>
                                      </p:to>
                                    </p:set>
                                    <p:anim calcmode="lin" valueType="num">
                                      <p:cBhvr>
                                        <p:cTn id="85" dur="500" fill="hold"/>
                                        <p:tgtEl>
                                          <p:spTgt spid="8"/>
                                        </p:tgtEl>
                                        <p:attrNameLst>
                                          <p:attrName>ppt_x</p:attrName>
                                        </p:attrNameLst>
                                      </p:cBhvr>
                                      <p:tavLst>
                                        <p:tav tm="0">
                                          <p:val>
                                            <p:strVal val="#ppt_x"/>
                                          </p:val>
                                        </p:tav>
                                        <p:tav tm="50000">
                                          <p:val>
                                            <p:strVal val="#ppt_x+.1"/>
                                          </p:val>
                                        </p:tav>
                                        <p:tav tm="100000">
                                          <p:val>
                                            <p:strVal val="#ppt_x"/>
                                          </p:val>
                                        </p:tav>
                                      </p:tavLst>
                                    </p:anim>
                                    <p:anim calcmode="lin" valueType="num">
                                      <p:cBhvr>
                                        <p:cTn id="86" dur="500" fill="hold"/>
                                        <p:tgtEl>
                                          <p:spTgt spid="8"/>
                                        </p:tgtEl>
                                        <p:attrNameLst>
                                          <p:attrName>ppt_y</p:attrName>
                                        </p:attrNameLst>
                                      </p:cBhvr>
                                      <p:tavLst>
                                        <p:tav tm="0">
                                          <p:val>
                                            <p:strVal val="#ppt_y"/>
                                          </p:val>
                                        </p:tav>
                                        <p:tav tm="100000">
                                          <p:val>
                                            <p:strVal val="#ppt_y"/>
                                          </p:val>
                                        </p:tav>
                                      </p:tavLst>
                                    </p:anim>
                                    <p:anim calcmode="lin" valueType="num">
                                      <p:cBhvr>
                                        <p:cTn id="87" dur="500" fill="hold"/>
                                        <p:tgtEl>
                                          <p:spTgt spid="8"/>
                                        </p:tgtEl>
                                        <p:attrNameLst>
                                          <p:attrName>ppt_h</p:attrName>
                                        </p:attrNameLst>
                                      </p:cBhvr>
                                      <p:tavLst>
                                        <p:tav tm="0">
                                          <p:val>
                                            <p:strVal val="#ppt_h/10"/>
                                          </p:val>
                                        </p:tav>
                                        <p:tav tm="50000">
                                          <p:val>
                                            <p:strVal val="#ppt_h+.01"/>
                                          </p:val>
                                        </p:tav>
                                        <p:tav tm="100000">
                                          <p:val>
                                            <p:strVal val="#ppt_h"/>
                                          </p:val>
                                        </p:tav>
                                      </p:tavLst>
                                    </p:anim>
                                    <p:anim calcmode="lin" valueType="num">
                                      <p:cBhvr>
                                        <p:cTn id="88" dur="500" fill="hold"/>
                                        <p:tgtEl>
                                          <p:spTgt spid="8"/>
                                        </p:tgtEl>
                                        <p:attrNameLst>
                                          <p:attrName>ppt_w</p:attrName>
                                        </p:attrNameLst>
                                      </p:cBhvr>
                                      <p:tavLst>
                                        <p:tav tm="0">
                                          <p:val>
                                            <p:strVal val="#ppt_w/10"/>
                                          </p:val>
                                        </p:tav>
                                        <p:tav tm="50000">
                                          <p:val>
                                            <p:strVal val="#ppt_w+.01"/>
                                          </p:val>
                                        </p:tav>
                                        <p:tav tm="100000">
                                          <p:val>
                                            <p:strVal val="#ppt_w"/>
                                          </p:val>
                                        </p:tav>
                                      </p:tavLst>
                                    </p:anim>
                                    <p:animEffect transition="in" filter="fade">
                                      <p:cBhvr>
                                        <p:cTn id="89" dur="500" tmFilter="0,0; .5, 1; 1, 1"/>
                                        <p:tgtEl>
                                          <p:spTgt spid="8"/>
                                        </p:tgtEl>
                                      </p:cBhvr>
                                    </p:animEffect>
                                  </p:childTnLst>
                                </p:cTn>
                              </p:par>
                              <p:par>
                                <p:cTn id="90" presetID="34" presetClass="emph" presetSubtype="0" fill="hold" grpId="1" nodeType="withEffect">
                                  <p:stCondLst>
                                    <p:cond delay="0"/>
                                  </p:stCondLst>
                                  <p:iterate type="lt">
                                    <p:tmPct val="10000"/>
                                  </p:iterate>
                                  <p:childTnLst>
                                    <p:animMotion origin="layout" path="M -2.70833E-6 -1.85185E-6 L 0.00013 -0.07407 " pathEditMode="relative" rAng="0" ptsTypes="AA">
                                      <p:cBhvr>
                                        <p:cTn id="91" dur="250" accel="50000" decel="50000" autoRev="1" fill="hold">
                                          <p:stCondLst>
                                            <p:cond delay="0"/>
                                          </p:stCondLst>
                                        </p:cTn>
                                        <p:tgtEl>
                                          <p:spTgt spid="8"/>
                                        </p:tgtEl>
                                        <p:attrNameLst>
                                          <p:attrName>ppt_x</p:attrName>
                                          <p:attrName>ppt_y</p:attrName>
                                        </p:attrNameLst>
                                      </p:cBhvr>
                                      <p:rCtr x="0" y="-3704"/>
                                    </p:animMotion>
                                    <p:animRot by="1500000">
                                      <p:cBhvr>
                                        <p:cTn id="92" dur="125" fill="hold">
                                          <p:stCondLst>
                                            <p:cond delay="0"/>
                                          </p:stCondLst>
                                        </p:cTn>
                                        <p:tgtEl>
                                          <p:spTgt spid="8"/>
                                        </p:tgtEl>
                                        <p:attrNameLst>
                                          <p:attrName>r</p:attrName>
                                        </p:attrNameLst>
                                      </p:cBhvr>
                                    </p:animRot>
                                    <p:animRot by="-1500000">
                                      <p:cBhvr>
                                        <p:cTn id="93" dur="125" fill="hold">
                                          <p:stCondLst>
                                            <p:cond delay="125"/>
                                          </p:stCondLst>
                                        </p:cTn>
                                        <p:tgtEl>
                                          <p:spTgt spid="8"/>
                                        </p:tgtEl>
                                        <p:attrNameLst>
                                          <p:attrName>r</p:attrName>
                                        </p:attrNameLst>
                                      </p:cBhvr>
                                    </p:animRot>
                                    <p:animRot by="-1500000">
                                      <p:cBhvr>
                                        <p:cTn id="94" dur="125" fill="hold">
                                          <p:stCondLst>
                                            <p:cond delay="250"/>
                                          </p:stCondLst>
                                        </p:cTn>
                                        <p:tgtEl>
                                          <p:spTgt spid="8"/>
                                        </p:tgtEl>
                                        <p:attrNameLst>
                                          <p:attrName>r</p:attrName>
                                        </p:attrNameLst>
                                      </p:cBhvr>
                                    </p:animRot>
                                    <p:animRot by="1500000">
                                      <p:cBhvr>
                                        <p:cTn id="95" dur="125" fill="hold">
                                          <p:stCondLst>
                                            <p:cond delay="375"/>
                                          </p:stCondLst>
                                        </p:cTn>
                                        <p:tgtEl>
                                          <p:spTgt spid="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AsOne/>
      </p:bldGraphic>
      <p:bldP spid="4" grpId="0"/>
      <p:bldP spid="4" grpId="1"/>
      <p:bldP spid="6" grpId="0"/>
      <p:bldP spid="6" grpId="1"/>
      <p:bldP spid="7" grpId="0"/>
      <p:bldP spid="7" grpId="1"/>
      <p:bldP spid="8" grpId="0"/>
      <p:bldP spid="8" grpId="1"/>
      <p:bldP spid="9" grpId="0"/>
      <p:bldP spid="10" grpId="0"/>
      <p:bldP spid="11" grpId="0"/>
      <p:bldP spid="1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淘宝-想搞设计PPT(倒卖必究)-3"/>
          <p:cNvSpPr txBox="1"/>
          <p:nvPr/>
        </p:nvSpPr>
        <p:spPr>
          <a:xfrm>
            <a:off x="977900" y="4070810"/>
            <a:ext cx="5969000" cy="2012859"/>
          </a:xfrm>
          <a:prstGeom prst="rect">
            <a:avLst/>
          </a:prstGeom>
          <a:noFill/>
        </p:spPr>
        <p:txBody>
          <a:bodyPr wrap="square" rtlCol="0">
            <a:spAutoFit/>
          </a:bodyPr>
          <a:lstStyle>
            <a:defPPr>
              <a:defRPr lang="zh-CN"/>
            </a:defPPr>
            <a:lvl1pPr algn="just">
              <a:lnSpc>
                <a:spcPts val="1800"/>
              </a:lnSpc>
              <a:defRPr sz="1000">
                <a:solidFill>
                  <a:schemeClr val="tx1">
                    <a:lumMod val="65000"/>
                    <a:lumOff val="35000"/>
                  </a:schemeClr>
                </a:solidFill>
                <a:latin typeface="微软雅黑" pitchFamily="34" charset="-122"/>
                <a:ea typeface="微软雅黑" pitchFamily="34" charset="-122"/>
              </a:defRPr>
            </a:lvl1pPr>
          </a:lstStyle>
          <a:p>
            <a:pPr>
              <a:lnSpc>
                <a:spcPct val="150000"/>
              </a:lnSpc>
              <a:spcAft>
                <a:spcPts val="1000"/>
              </a:spcAft>
            </a:pPr>
            <a:r>
              <a:rPr lang="zh-CN" altLang="en-US" sz="2000" dirty="0">
                <a:solidFill/>
                <a:cs typeface="+mn-ea"/>
                <a:sym typeface="+mn-lt"/>
              </a:rPr>
              <a:t>您的内容打在这里，或者通过复制您的文本后，在此框中选择粘贴，并选择只保留文字。您的内容打在这里，或者通过复制您的文本后。</a:t>
            </a:r>
            <a:endParaRPr lang="en-US" altLang="zh-CN" sz="2000" dirty="0">
              <a:cs typeface="+mn-ea"/>
              <a:sym typeface="+mn-lt"/>
            </a:endParaRPr>
          </a:p>
          <a:p>
            <a:pPr>
              <a:lnSpc>
                <a:spcPct val="150000"/>
              </a:lnSpc>
              <a:spcAft>
                <a:spcPts val="1000"/>
              </a:spcAft>
            </a:pPr>
            <a:r>
              <a:rPr lang="zh-CN" altLang="en-US" sz="2000" dirty="0">
                <a:cs typeface="+mn-ea"/>
                <a:sym typeface="+mn-lt"/>
              </a:rPr>
              <a:t>您的内容打在这里，或者通过复制您的文本后。</a:t>
            </a:r>
          </a:p>
        </p:txBody>
      </p:sp>
      <p:graphicFrame>
        <p:nvGraphicFramePr>
          <p:cNvPr id="4" name="淘宝-想搞设计PPT(倒卖必究)-4"/>
          <p:cNvGraphicFramePr/>
          <p:nvPr>
            <p:extLst>
              <p:ext uri="{D42A27DB-BD31-4B8C-83A1-F6EECF244321}">
                <p14:modId xmlns:p14="http://schemas.microsoft.com/office/powerpoint/2010/main" val="1687749660"/>
              </p:ext>
            </p:extLst>
          </p:nvPr>
        </p:nvGraphicFramePr>
        <p:xfrm>
          <a:off x="6591300" y="1515319"/>
          <a:ext cx="6337300" cy="4224864"/>
        </p:xfrm>
        <a:graphic>
          <a:graphicData uri="http://schemas.openxmlformats.org/drawingml/2006/chart">
            <c:chart xmlns:c="http://schemas.openxmlformats.org/drawingml/2006/chart" xmlns:r="http://schemas.openxmlformats.org/officeDocument/2006/relationships" r:id="rId3"/>
          </a:graphicData>
        </a:graphic>
      </p:graphicFrame>
      <p:sp>
        <p:nvSpPr>
          <p:cNvPr id="9" name="淘宝-想搞设计PPT(倒卖必究)-9">
            <a:extLst>
              <a:ext uri="{FF2B5EF4-FFF2-40B4-BE49-F238E27FC236}">
                <a16:creationId xmlns:a16="http://schemas.microsoft.com/office/drawing/2014/main" id="{F4AE39DB-A068-5FEB-C1D2-A336D76ACE54}"/>
              </a:ext>
            </a:extLst>
          </p:cNvPr>
          <p:cNvSpPr/>
          <p:nvPr/>
        </p:nvSpPr>
        <p:spPr>
          <a:xfrm>
            <a:off x="0" y="0"/>
            <a:ext cx="2641600" cy="787400"/>
          </a:xfrm>
          <a:prstGeom prst="homePlate">
            <a:avLst/>
          </a:prstGeom>
          <a:solidFill>
            <a:srgbClr val="15548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rgbClr val="FFFFFF"/>
                </a:solidFill>
                <a:latin typeface="微软雅黑" panose="020B0503020204020204" pitchFamily="34" charset="-122"/>
              </a:rPr>
              <a:t>输入标题</a:t>
            </a:r>
          </a:p>
        </p:txBody>
      </p:sp>
      <p:pic>
        <p:nvPicPr>
          <p:cNvPr id="22" name="Picture 21" descr="华中科技大学.png"/>
          <p:cNvPicPr>
            <a:picLocks noChangeAspect="1"/>
          </p:cNvPicPr>
          <p:nvPr/>
        </p:nvPicPr>
        <p:blipFill>
          <a:blip r:embed="rId6"/>
          <a:stretch>
            <a:fillRect/>
          </a:stretch>
        </p:blipFill>
        <p:spPr>
          <a:xfrm>
            <a:off x="9984826" y="113565"/>
            <a:ext cx="1992610" cy="437661"/>
          </a:xfrm>
          <a:prstGeom prst="rect">
            <a:avLst/>
          </a:prstGeom>
        </p:spPr>
      </p:pic>
      <p:pic>
        <p:nvPicPr>
          <p:cNvPr id="23" name="Picture 22" descr="677d22b86e9b106229962a80.jpg"/>
          <p:cNvPicPr>
            <a:picLocks noChangeAspect="1"/>
          </p:cNvPicPr>
          <p:nvPr/>
        </p:nvPicPr>
        <p:blipFill>
          <a:blip r:embed="rId7"/>
          <a:stretch>
            <a:fillRect/>
          </a:stretch>
        </p:blipFill>
        <p:spPr>
          <a:xfrm>
            <a:off x="1079500" y="1515319"/>
            <a:ext cx="3507632" cy="2192270"/>
          </a:xfrm>
          <a:prstGeom prst="rect">
            <a:avLst/>
          </a:prstGeom>
        </p:spPr>
      </p:pic>
    </p:spTree>
    <p:extLst>
      <p:ext uri="{BB962C8B-B14F-4D97-AF65-F5344CB8AC3E}">
        <p14:creationId xmlns:p14="http://schemas.microsoft.com/office/powerpoint/2010/main" val="67255963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500"/>
                                        <p:tgtEl>
                                          <p:spTgt spid="4"/>
                                        </p:tgtEl>
                                      </p:cBhvr>
                                    </p:animEffect>
                                  </p:childTnLst>
                                </p:cTn>
                              </p:par>
                            </p:childTnLst>
                          </p:cTn>
                        </p:par>
                        <p:par>
                          <p:cTn id="8" fill="hold">
                            <p:stCondLst>
                              <p:cond delay="500"/>
                            </p:stCondLst>
                            <p:childTnLst>
                              <p:par>
                                <p:cTn id="9" presetID="41" presetClass="entr" presetSubtype="0" fill="hold" grpId="0" nodeType="afterEffect">
                                  <p:stCondLst>
                                    <p:cond delay="0"/>
                                  </p:stCondLst>
                                  <p:iterate type="lt">
                                    <p:tmPct val="10000"/>
                                  </p:iterate>
                                  <p:childTnLst>
                                    <p:set>
                                      <p:cBhvr>
                                        <p:cTn id="10" dur="1" fill="hold">
                                          <p:stCondLst>
                                            <p:cond delay="0"/>
                                          </p:stCondLst>
                                        </p:cTn>
                                        <p:tgtEl>
                                          <p:spTgt spid="3"/>
                                        </p:tgtEl>
                                        <p:attrNameLst>
                                          <p:attrName>style.visibility</p:attrName>
                                        </p:attrNameLst>
                                      </p:cBhvr>
                                      <p:to>
                                        <p:strVal val="visible"/>
                                      </p:to>
                                    </p:set>
                                    <p:anim calcmode="lin" valueType="num">
                                      <p:cBhvr>
                                        <p:cTn id="11" dur="500" fill="hold"/>
                                        <p:tgtEl>
                                          <p:spTgt spid="3"/>
                                        </p:tgtEl>
                                        <p:attrNameLst>
                                          <p:attrName>ppt_x</p:attrName>
                                        </p:attrNameLst>
                                      </p:cBhvr>
                                      <p:tavLst>
                                        <p:tav tm="0">
                                          <p:val>
                                            <p:strVal val="#ppt_x"/>
                                          </p:val>
                                        </p:tav>
                                        <p:tav tm="50000">
                                          <p:val>
                                            <p:strVal val="#ppt_x+.1"/>
                                          </p:val>
                                        </p:tav>
                                        <p:tav tm="100000">
                                          <p:val>
                                            <p:strVal val="#ppt_x"/>
                                          </p:val>
                                        </p:tav>
                                      </p:tavLst>
                                    </p:anim>
                                    <p:anim calcmode="lin" valueType="num">
                                      <p:cBhvr>
                                        <p:cTn id="12" dur="500" fill="hold"/>
                                        <p:tgtEl>
                                          <p:spTgt spid="3"/>
                                        </p:tgtEl>
                                        <p:attrNameLst>
                                          <p:attrName>ppt_y</p:attrName>
                                        </p:attrNameLst>
                                      </p:cBhvr>
                                      <p:tavLst>
                                        <p:tav tm="0">
                                          <p:val>
                                            <p:strVal val="#ppt_y"/>
                                          </p:val>
                                        </p:tav>
                                        <p:tav tm="100000">
                                          <p:val>
                                            <p:strVal val="#ppt_y"/>
                                          </p:val>
                                        </p:tav>
                                      </p:tavLst>
                                    </p:anim>
                                    <p:anim calcmode="lin" valueType="num">
                                      <p:cBhvr>
                                        <p:cTn id="13" dur="500" fill="hold"/>
                                        <p:tgtEl>
                                          <p:spTgt spid="3"/>
                                        </p:tgtEl>
                                        <p:attrNameLst>
                                          <p:attrName>ppt_h</p:attrName>
                                        </p:attrNameLst>
                                      </p:cBhvr>
                                      <p:tavLst>
                                        <p:tav tm="0">
                                          <p:val>
                                            <p:strVal val="#ppt_h/10"/>
                                          </p:val>
                                        </p:tav>
                                        <p:tav tm="50000">
                                          <p:val>
                                            <p:strVal val="#ppt_h+.01"/>
                                          </p:val>
                                        </p:tav>
                                        <p:tav tm="100000">
                                          <p:val>
                                            <p:strVal val="#ppt_h"/>
                                          </p:val>
                                        </p:tav>
                                      </p:tavLst>
                                    </p:anim>
                                    <p:anim calcmode="lin" valueType="num">
                                      <p:cBhvr>
                                        <p:cTn id="14" dur="500" fill="hold"/>
                                        <p:tgtEl>
                                          <p:spTgt spid="3"/>
                                        </p:tgtEl>
                                        <p:attrNameLst>
                                          <p:attrName>ppt_w</p:attrName>
                                        </p:attrNameLst>
                                      </p:cBhvr>
                                      <p:tavLst>
                                        <p:tav tm="0">
                                          <p:val>
                                            <p:strVal val="#ppt_w/10"/>
                                          </p:val>
                                        </p:tav>
                                        <p:tav tm="50000">
                                          <p:val>
                                            <p:strVal val="#ppt_w+.01"/>
                                          </p:val>
                                        </p:tav>
                                        <p:tav tm="100000">
                                          <p:val>
                                            <p:strVal val="#ppt_w"/>
                                          </p:val>
                                        </p:tav>
                                      </p:tavLst>
                                    </p:anim>
                                    <p:animEffect transition="in" filter="fade">
                                      <p:cBhvr>
                                        <p:cTn id="15" dur="500" tmFilter="0,0; .5, 1; 1, 1"/>
                                        <p:tgtEl>
                                          <p:spTgt spid="3"/>
                                        </p:tgtEl>
                                      </p:cBhvr>
                                    </p:animEffect>
                                  </p:childTnLst>
                                </p:cTn>
                              </p:par>
                              <p:par>
                                <p:cTn id="16" presetID="34" presetClass="emph" presetSubtype="0" fill="hold" grpId="1" nodeType="withEffect">
                                  <p:stCondLst>
                                    <p:cond delay="0"/>
                                  </p:stCondLst>
                                  <p:iterate type="lt">
                                    <p:tmPct val="10000"/>
                                  </p:iterate>
                                  <p:childTnLst>
                                    <p:animMotion origin="layout" path="M -1.45833E-6 -4.44444E-6 L 0.00013 -0.07407 " pathEditMode="relative" rAng="0" ptsTypes="AA">
                                      <p:cBhvr>
                                        <p:cTn id="17" dur="250" accel="50000" decel="50000" autoRev="1" fill="hold">
                                          <p:stCondLst>
                                            <p:cond delay="0"/>
                                          </p:stCondLst>
                                        </p:cTn>
                                        <p:tgtEl>
                                          <p:spTgt spid="3"/>
                                        </p:tgtEl>
                                        <p:attrNameLst>
                                          <p:attrName>ppt_x</p:attrName>
                                          <p:attrName>ppt_y</p:attrName>
                                        </p:attrNameLst>
                                      </p:cBhvr>
                                      <p:rCtr x="0" y="-3704"/>
                                    </p:animMotion>
                                    <p:animRot by="1500000">
                                      <p:cBhvr>
                                        <p:cTn id="18" dur="125" fill="hold">
                                          <p:stCondLst>
                                            <p:cond delay="0"/>
                                          </p:stCondLst>
                                        </p:cTn>
                                        <p:tgtEl>
                                          <p:spTgt spid="3"/>
                                        </p:tgtEl>
                                        <p:attrNameLst>
                                          <p:attrName>r</p:attrName>
                                        </p:attrNameLst>
                                      </p:cBhvr>
                                    </p:animRot>
                                    <p:animRot by="-1500000">
                                      <p:cBhvr>
                                        <p:cTn id="19" dur="125" fill="hold">
                                          <p:stCondLst>
                                            <p:cond delay="125"/>
                                          </p:stCondLst>
                                        </p:cTn>
                                        <p:tgtEl>
                                          <p:spTgt spid="3"/>
                                        </p:tgtEl>
                                        <p:attrNameLst>
                                          <p:attrName>r</p:attrName>
                                        </p:attrNameLst>
                                      </p:cBhvr>
                                    </p:animRot>
                                    <p:animRot by="-1500000">
                                      <p:cBhvr>
                                        <p:cTn id="20" dur="125" fill="hold">
                                          <p:stCondLst>
                                            <p:cond delay="250"/>
                                          </p:stCondLst>
                                        </p:cTn>
                                        <p:tgtEl>
                                          <p:spTgt spid="3"/>
                                        </p:tgtEl>
                                        <p:attrNameLst>
                                          <p:attrName>r</p:attrName>
                                        </p:attrNameLst>
                                      </p:cBhvr>
                                    </p:animRot>
                                    <p:animRot by="1500000">
                                      <p:cBhvr>
                                        <p:cTn id="21" dur="125" fill="hold">
                                          <p:stCondLst>
                                            <p:cond delay="375"/>
                                          </p:stCondLst>
                                        </p:cTn>
                                        <p:tgtEl>
                                          <p:spTgt spid="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Graphic spid="4" grpId="0">
        <p:bldAsOne/>
      </p:bldGraphic>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DEE304-3073-472D-0D3C-CBC4903CED5B}"/>
            </a:ext>
          </a:extLst>
        </p:cNvPr>
        <p:cNvGrpSpPr/>
        <p:nvPr/>
      </p:nvGrpSpPr>
      <p:grpSpPr>
        <a:xfrm>
          <a:off x="0" y="0"/>
          <a:ext cx="0" cy="0"/>
          <a:chOff x="0" y="0"/>
          <a:chExt cx="0" cy="0"/>
        </a:xfrm>
      </p:grpSpPr>
      <p:grpSp>
        <p:nvGrpSpPr>
          <p:cNvPr id="11" name="组合 10">
            <a:extLst>
              <a:ext uri="{FF2B5EF4-FFF2-40B4-BE49-F238E27FC236}">
                <a16:creationId xmlns:a16="http://schemas.microsoft.com/office/drawing/2014/main" id="{705FFC1D-A105-BD1A-C0C6-9E5908A97CEF}"/>
              </a:ext>
            </a:extLst>
          </p:cNvPr>
          <p:cNvGrpSpPr/>
          <p:nvPr/>
        </p:nvGrpSpPr>
        <p:grpSpPr>
          <a:xfrm>
            <a:off x="-1" y="-2838768"/>
            <a:ext cx="13948218" cy="12524665"/>
            <a:chOff x="-1" y="-3526478"/>
            <a:chExt cx="13948218" cy="12524665"/>
          </a:xfrm>
        </p:grpSpPr>
        <p:pic>
          <p:nvPicPr>
            <p:cNvPr id="25" name="Picture 24" descr="6674524421d8430fbfe30c97.jpg"/>
            <p:cNvPicPr>
              <a:picLocks noChangeAspect="1"/>
            </p:cNvPicPr>
            <p:nvPr/>
          </p:nvPicPr>
          <p:blipFill>
            <a:blip r:embed="rId5"/>
            <a:stretch>
              <a:fillRect/>
            </a:stretch>
          </p:blipFill>
          <p:spPr>
            <a:xfrm>
              <a:off x="322375" y="-712211"/>
              <a:ext cx="12048322" cy="7530201"/>
            </a:xfrm>
            <a:prstGeom prst="rect">
              <a:avLst/>
            </a:prstGeom>
          </p:spPr>
        </p:pic>
        <p:sp>
          <p:nvSpPr>
            <p:cNvPr id="10" name="淘宝-想搞设计PPT(倒卖必究)-10">
              <a:extLst>
                <a:ext uri="{FF2B5EF4-FFF2-40B4-BE49-F238E27FC236}">
                  <a16:creationId xmlns:a16="http://schemas.microsoft.com/office/drawing/2014/main" id="{45212EFC-EBD7-91BF-FDEA-14A576026048}"/>
                </a:ext>
              </a:extLst>
            </p:cNvPr>
            <p:cNvSpPr/>
            <p:nvPr/>
          </p:nvSpPr>
          <p:spPr>
            <a:xfrm>
              <a:off x="299358" y="5073887"/>
              <a:ext cx="13648859" cy="39243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14" name="淘宝-想搞设计PPT(倒卖必究)-14">
              <a:extLst>
                <a:ext uri="{FF2B5EF4-FFF2-40B4-BE49-F238E27FC236}">
                  <a16:creationId xmlns:a16="http://schemas.microsoft.com/office/drawing/2014/main" id="{FBB1DAFA-6B28-30D7-9153-3ECFCA70CFA1}"/>
                </a:ext>
              </a:extLst>
            </p:cNvPr>
            <p:cNvSpPr/>
            <p:nvPr/>
          </p:nvSpPr>
          <p:spPr>
            <a:xfrm>
              <a:off x="-1" y="-3526478"/>
              <a:ext cx="13373101" cy="39243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grpSp>
      <p:sp>
        <p:nvSpPr>
          <p:cNvPr id="13" name="淘宝-想搞设计PPT(倒卖必究)-13">
            <a:extLst>
              <a:ext uri="{FF2B5EF4-FFF2-40B4-BE49-F238E27FC236}">
                <a16:creationId xmlns:a16="http://schemas.microsoft.com/office/drawing/2014/main" id="{C2DFA1C2-1967-646B-188C-F39B9037D5E2}"/>
              </a:ext>
            </a:extLst>
          </p:cNvPr>
          <p:cNvSpPr txBox="1"/>
          <p:nvPr/>
        </p:nvSpPr>
        <p:spPr>
          <a:xfrm>
            <a:off x="6869998" y="6194971"/>
            <a:ext cx="4816702" cy="559512"/>
          </a:xfrm>
          <a:prstGeom prst="rect">
            <a:avLst/>
          </a:prstGeom>
          <a:noFill/>
        </p:spPr>
        <p:txBody>
          <a:bodyPr wrap="square" lIns="0" tIns="0" rIns="0" bIns="0" rtlCol="0">
            <a:spAutoFit/>
          </a:bodyPr>
          <a:lstStyle/>
          <a:p>
            <a:pPr algn="r">
              <a:lnSpc>
                <a:spcPts val="1500"/>
              </a:lnSpc>
            </a:pPr>
            <a:r>
              <a:rPr lang="en-US" altLang="zh-CN" sz="1000" dirty="0">
                <a:solidFill>
                  <a:schemeClr val="bg1">
                    <a:lumMod val="65000"/>
                  </a:schemeClr>
                </a:solidFill>
                <a:latin typeface="微软雅黑" panose="020B0503020204020204" pitchFamily="34" charset="-122"/>
                <a:ea typeface="思源黑体 CN ExtraLight" panose="020B0200000000000000" pitchFamily="34" charset="-122"/>
              </a:rPr>
              <a:t>It is a focus on doing the demo studio founded by NIC and continue to improve, has been to insist on the presentation pleasurable field, do not follow the herd is presented to you a different presentation style.</a:t>
            </a:r>
          </a:p>
        </p:txBody>
      </p:sp>
      <p:sp>
        <p:nvSpPr>
          <p:cNvPr id="19" name="淘宝-想搞设计PPT(倒卖必究)-19">
            <a:extLst>
              <a:ext uri="{FF2B5EF4-FFF2-40B4-BE49-F238E27FC236}">
                <a16:creationId xmlns:a16="http://schemas.microsoft.com/office/drawing/2014/main" id="{80EC4C5C-5B61-BE81-1DEF-6E7EE60FC243}"/>
              </a:ext>
            </a:extLst>
          </p:cNvPr>
          <p:cNvSpPr txBox="1"/>
          <p:nvPr/>
        </p:nvSpPr>
        <p:spPr>
          <a:xfrm>
            <a:off x="8980663" y="4896596"/>
            <a:ext cx="2462213" cy="738664"/>
          </a:xfrm>
          <a:prstGeom prst="rect">
            <a:avLst/>
          </a:prstGeom>
          <a:noFill/>
        </p:spPr>
        <p:txBody>
          <a:bodyPr wrap="none" lIns="0" tIns="0" rIns="0" bIns="0" rtlCol="0">
            <a:spAutoFit/>
          </a:bodyPr>
          <a:lstStyle/>
          <a:p>
            <a:pPr algn="r"/>
            <a:r>
              <a:rPr lang="zh-CN" altLang="en-US" sz="4800" b="1" dirty="0">
                <a:solidFill>
                  <a:schemeClr val="bg1"/>
                </a:solidFill>
                <a:latin typeface="微软雅黑" panose="020B0503020204020204" pitchFamily="34" charset="-122"/>
              </a:rPr>
              <a:t>输入标题</a:t>
            </a:r>
          </a:p>
        </p:txBody>
      </p:sp>
      <p:pic>
        <p:nvPicPr>
          <p:cNvPr id="26" name="Picture 25" descr="华中科技大学.png"/>
          <p:cNvPicPr>
            <a:picLocks noChangeAspect="1"/>
          </p:cNvPicPr>
          <p:nvPr/>
        </p:nvPicPr>
        <p:blipFill>
          <a:blip r:embed="rId6"/>
          <a:stretch>
            <a:fillRect/>
          </a:stretch>
        </p:blipFill>
        <p:spPr>
          <a:xfrm>
            <a:off x="199727" y="289023"/>
            <a:ext cx="1992610" cy="437661"/>
          </a:xfrm>
          <a:prstGeom prst="rect">
            <a:avLst/>
          </a:prstGeom>
        </p:spPr>
      </p:pic>
      <p:grpSp>
        <p:nvGrpSpPr>
          <p:cNvPr id="6" name="组合 5">
            <a:extLst>
              <a:ext uri="{FF2B5EF4-FFF2-40B4-BE49-F238E27FC236}">
                <a16:creationId xmlns:a16="http://schemas.microsoft.com/office/drawing/2014/main" id="{E5ADDA36-FAC4-B9BB-7D84-9B2E8A778309}"/>
              </a:ext>
            </a:extLst>
          </p:cNvPr>
          <p:cNvGrpSpPr/>
          <p:nvPr/>
        </p:nvGrpSpPr>
        <p:grpSpPr>
          <a:xfrm>
            <a:off x="-1683675" y="1090931"/>
            <a:ext cx="7017789" cy="4681537"/>
            <a:chOff x="-798285" y="908051"/>
            <a:chExt cx="7017789" cy="4681537"/>
          </a:xfrm>
        </p:grpSpPr>
        <p:sp>
          <p:nvSpPr>
            <p:cNvPr id="9" name="淘宝-想搞设计PPT(倒卖必究)-9">
              <a:extLst>
                <a:ext uri="{FF2B5EF4-FFF2-40B4-BE49-F238E27FC236}">
                  <a16:creationId xmlns:a16="http://schemas.microsoft.com/office/drawing/2014/main" id="{7A61FE4A-CEF3-3E28-405A-A812778ED7C8}"/>
                </a:ext>
              </a:extLst>
            </p:cNvPr>
            <p:cNvSpPr/>
            <p:nvPr/>
          </p:nvSpPr>
          <p:spPr>
            <a:xfrm>
              <a:off x="-798285" y="908051"/>
              <a:ext cx="4020457" cy="4681537"/>
            </a:xfrm>
            <a:prstGeom prst="rect">
              <a:avLst/>
            </a:prstGeom>
            <a:solidFill>
              <a:srgbClr val="155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2" name="淘宝-想搞设计PPT(倒卖必究)-12">
              <a:extLst>
                <a:ext uri="{FF2B5EF4-FFF2-40B4-BE49-F238E27FC236}">
                  <a16:creationId xmlns:a16="http://schemas.microsoft.com/office/drawing/2014/main" id="{52D0FBFA-2E11-5814-42C3-315182E2CE0E}"/>
                </a:ext>
              </a:extLst>
            </p:cNvPr>
            <p:cNvSpPr/>
            <p:nvPr/>
          </p:nvSpPr>
          <p:spPr>
            <a:xfrm rot="13416288">
              <a:off x="2331114" y="1335027"/>
              <a:ext cx="3888390" cy="3885799"/>
            </a:xfrm>
            <a:custGeom>
              <a:avLst/>
              <a:gdLst>
                <a:gd name="connsiteX0" fmla="*/ 9006 w 9006"/>
                <a:gd name="connsiteY0" fmla="*/ 7771 h 9000"/>
                <a:gd name="connsiteX1" fmla="*/ 7828 w 9006"/>
                <a:gd name="connsiteY1" fmla="*/ 8899 h 9000"/>
                <a:gd name="connsiteX2" fmla="*/ 0 w 9006"/>
                <a:gd name="connsiteY2" fmla="*/ 9000 h 9000"/>
                <a:gd name="connsiteX3" fmla="*/ 0 w 9006"/>
                <a:gd name="connsiteY3" fmla="*/ 1344 h 9000"/>
                <a:gd name="connsiteX4" fmla="*/ 1455 w 9006"/>
                <a:gd name="connsiteY4" fmla="*/ 0 h 9000"/>
                <a:gd name="connsiteX5" fmla="*/ 9006 w 9006"/>
                <a:gd name="connsiteY5" fmla="*/ 7771 h 9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06" h="9000">
                  <a:moveTo>
                    <a:pt x="9006" y="7771"/>
                  </a:moveTo>
                  <a:lnTo>
                    <a:pt x="7828" y="8899"/>
                  </a:lnTo>
                  <a:lnTo>
                    <a:pt x="0" y="9000"/>
                  </a:lnTo>
                  <a:lnTo>
                    <a:pt x="0" y="1344"/>
                  </a:lnTo>
                  <a:lnTo>
                    <a:pt x="1455" y="0"/>
                  </a:lnTo>
                  <a:lnTo>
                    <a:pt x="9006" y="7771"/>
                  </a:lnTo>
                  <a:close/>
                </a:path>
              </a:pathLst>
            </a:custGeom>
            <a:solidFill>
              <a:srgbClr val="15548D">
                <a:alpha val="3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7" name="淘宝-想搞设计PPT(倒卖必究)-17">
              <a:extLst>
                <a:ext uri="{FF2B5EF4-FFF2-40B4-BE49-F238E27FC236}">
                  <a16:creationId xmlns:a16="http://schemas.microsoft.com/office/drawing/2014/main" id="{0D3E835C-4997-70F9-73E2-136ABA34E858}"/>
                </a:ext>
              </a:extLst>
            </p:cNvPr>
            <p:cNvSpPr/>
            <p:nvPr/>
          </p:nvSpPr>
          <p:spPr>
            <a:xfrm rot="13449966">
              <a:off x="1667992" y="1335027"/>
              <a:ext cx="3888390" cy="3885799"/>
            </a:xfrm>
            <a:custGeom>
              <a:avLst/>
              <a:gdLst>
                <a:gd name="connsiteX0" fmla="*/ 9006 w 9006"/>
                <a:gd name="connsiteY0" fmla="*/ 7771 h 9000"/>
                <a:gd name="connsiteX1" fmla="*/ 7828 w 9006"/>
                <a:gd name="connsiteY1" fmla="*/ 8899 h 9000"/>
                <a:gd name="connsiteX2" fmla="*/ 0 w 9006"/>
                <a:gd name="connsiteY2" fmla="*/ 9000 h 9000"/>
                <a:gd name="connsiteX3" fmla="*/ 0 w 9006"/>
                <a:gd name="connsiteY3" fmla="*/ 1344 h 9000"/>
                <a:gd name="connsiteX4" fmla="*/ 1455 w 9006"/>
                <a:gd name="connsiteY4" fmla="*/ 0 h 9000"/>
                <a:gd name="connsiteX5" fmla="*/ 9006 w 9006"/>
                <a:gd name="connsiteY5" fmla="*/ 7771 h 9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06" h="9000">
                  <a:moveTo>
                    <a:pt x="9006" y="7771"/>
                  </a:moveTo>
                  <a:lnTo>
                    <a:pt x="7828" y="8899"/>
                  </a:lnTo>
                  <a:lnTo>
                    <a:pt x="0" y="9000"/>
                  </a:lnTo>
                  <a:lnTo>
                    <a:pt x="0" y="1344"/>
                  </a:lnTo>
                  <a:lnTo>
                    <a:pt x="1455" y="0"/>
                  </a:lnTo>
                  <a:lnTo>
                    <a:pt x="9006" y="7771"/>
                  </a:lnTo>
                  <a:close/>
                </a:path>
              </a:pathLst>
            </a:custGeom>
            <a:solidFill>
              <a:srgbClr val="155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sp>
        <p:nvSpPr>
          <p:cNvPr id="20" name="淘宝-想搞设计PPT(倒卖必究)-20">
            <a:extLst>
              <a:ext uri="{FF2B5EF4-FFF2-40B4-BE49-F238E27FC236}">
                <a16:creationId xmlns:a16="http://schemas.microsoft.com/office/drawing/2014/main" id="{90971A4A-88B6-4C06-17D8-2841CBF68C42}"/>
              </a:ext>
            </a:extLst>
          </p:cNvPr>
          <p:cNvSpPr txBox="1"/>
          <p:nvPr/>
        </p:nvSpPr>
        <p:spPr>
          <a:xfrm>
            <a:off x="299357" y="2296750"/>
            <a:ext cx="4635499" cy="830997"/>
          </a:xfrm>
          <a:prstGeom prst="rect">
            <a:avLst/>
          </a:prstGeom>
          <a:noFill/>
        </p:spPr>
        <p:txBody>
          <a:bodyPr wrap="square" rtlCol="0" anchor="ctr" anchorCtr="0">
            <a:normAutofit/>
          </a:bodyPr>
          <a:lstStyle/>
          <a:p>
            <a:r>
              <a:rPr lang="en-US" altLang="zh-CN" sz="4800" b="1" dirty="0">
                <a:solidFill>
                  <a:srgbClr val="FFFFFF"/>
                </a:solidFill>
                <a:latin typeface="+mj-ea"/>
                <a:ea typeface="+mj-ea"/>
              </a:rPr>
              <a:t>华中科技大学</a:t>
            </a:r>
          </a:p>
        </p:txBody>
      </p:sp>
      <p:sp>
        <p:nvSpPr>
          <p:cNvPr id="21" name="淘宝-想搞设计PPT(倒卖必究)-21">
            <a:extLst>
              <a:ext uri="{FF2B5EF4-FFF2-40B4-BE49-F238E27FC236}">
                <a16:creationId xmlns:a16="http://schemas.microsoft.com/office/drawing/2014/main" id="{21FDA44B-432A-0891-D761-F3F25D92806E}"/>
              </a:ext>
            </a:extLst>
          </p:cNvPr>
          <p:cNvSpPr txBox="1"/>
          <p:nvPr/>
        </p:nvSpPr>
        <p:spPr>
          <a:xfrm>
            <a:off x="299358" y="3867242"/>
            <a:ext cx="5086350" cy="369332"/>
          </a:xfrm>
          <a:prstGeom prst="rect">
            <a:avLst/>
          </a:prstGeom>
          <a:noFill/>
        </p:spPr>
        <p:txBody>
          <a:bodyPr wrap="square" rtlCol="0">
            <a:spAutoFit/>
          </a:bodyPr>
          <a:lstStyle/>
          <a:p>
            <a:r>
              <a:rPr lang="en-US" altLang="zh-CN" dirty="0">
                <a:solidFill>
                  <a:schemeClr val="bg1"/>
                </a:solidFill>
              </a:rPr>
              <a:t>Graduation Project Paper Reply PPT Template</a:t>
            </a:r>
            <a:endParaRPr lang="zh-CN" altLang="en-US" dirty="0">
              <a:solidFill>
                <a:schemeClr val="bg1"/>
              </a:solidFill>
            </a:endParaRPr>
          </a:p>
        </p:txBody>
      </p:sp>
      <p:sp>
        <p:nvSpPr>
          <p:cNvPr id="22" name="淘宝-想搞设计PPT(倒卖必究)-22">
            <a:extLst>
              <a:ext uri="{FF2B5EF4-FFF2-40B4-BE49-F238E27FC236}">
                <a16:creationId xmlns:a16="http://schemas.microsoft.com/office/drawing/2014/main" id="{6E8087E4-455F-678F-E00C-BBB83406852D}"/>
              </a:ext>
            </a:extLst>
          </p:cNvPr>
          <p:cNvSpPr txBox="1"/>
          <p:nvPr/>
        </p:nvSpPr>
        <p:spPr>
          <a:xfrm>
            <a:off x="415192" y="4500893"/>
            <a:ext cx="3090007" cy="337185"/>
          </a:xfrm>
          <a:prstGeom prst="rect">
            <a:avLst/>
          </a:prstGeom>
          <a:noFill/>
          <a:ln>
            <a:solidFill>
              <a:schemeClr val="bg1"/>
            </a:solidFill>
          </a:ln>
        </p:spPr>
        <p:txBody>
          <a:bodyPr wrap="square" lIns="90000" rtlCol="0">
            <a:spAutoFit/>
          </a:bodyPr>
          <a:lstStyle/>
          <a:p>
            <a:r>
              <a:rPr lang="zh-CN" altLang="en-US" sz="1600" dirty="0">
                <a:solidFill>
                  <a:schemeClr val="bg1"/>
                </a:solidFill>
              </a:rPr>
              <a:t>答辩人：   导师：</a:t>
            </a:r>
          </a:p>
        </p:txBody>
      </p:sp>
      <p:sp>
        <p:nvSpPr>
          <p:cNvPr id="23" name="淘宝-想搞设计PPT(倒卖必究)-23">
            <a:extLst>
              <a:ext uri="{FF2B5EF4-FFF2-40B4-BE49-F238E27FC236}">
                <a16:creationId xmlns:a16="http://schemas.microsoft.com/office/drawing/2014/main" id="{5E181573-D345-C981-2F93-A6ED08ACDEED}"/>
              </a:ext>
            </a:extLst>
          </p:cNvPr>
          <p:cNvSpPr txBox="1"/>
          <p:nvPr/>
        </p:nvSpPr>
        <p:spPr>
          <a:xfrm>
            <a:off x="223313" y="3107968"/>
            <a:ext cx="6301725" cy="830997"/>
          </a:xfrm>
          <a:prstGeom prst="rect">
            <a:avLst/>
          </a:prstGeom>
          <a:noFill/>
        </p:spPr>
        <p:txBody>
          <a:bodyPr wrap="square" rtlCol="0">
            <a:spAutoFit/>
          </a:bodyPr>
          <a:lstStyle/>
          <a:p>
            <a:r>
              <a:rPr lang="en-US" altLang="zh-CN" sz="4800" b="1" dirty="0">
                <a:solidFill>
                  <a:schemeClr val="bg1"/>
                </a:solidFill>
                <a:latin typeface="+mj-ea"/>
                <a:ea typeface="+mj-ea"/>
              </a:rPr>
              <a:t>THANKS</a:t>
            </a:r>
          </a:p>
        </p:txBody>
      </p:sp>
      <p:sp>
        <p:nvSpPr>
          <p:cNvPr id="24" name="淘宝-想搞设计PPT(倒卖必究)-24">
            <a:extLst>
              <a:ext uri="{FF2B5EF4-FFF2-40B4-BE49-F238E27FC236}">
                <a16:creationId xmlns:a16="http://schemas.microsoft.com/office/drawing/2014/main" id="{8F8D795E-F34C-3806-0B6A-BDCC97BAAEAD}"/>
              </a:ext>
            </a:extLst>
          </p:cNvPr>
          <p:cNvSpPr txBox="1"/>
          <p:nvPr/>
        </p:nvSpPr>
        <p:spPr>
          <a:xfrm>
            <a:off x="4336026" y="-4483510"/>
            <a:ext cx="921727" cy="276999"/>
          </a:xfrm>
          <a:prstGeom prst="rect">
            <a:avLst/>
          </a:prstGeom>
          <a:noFill/>
        </p:spPr>
        <p:txBody>
          <a:bodyPr wrap="none" lIns="0" tIns="0" rIns="0" bIns="0" rtlCol="0">
            <a:spAutoFit/>
          </a:bodyPr>
          <a:lstStyle/>
          <a:p>
            <a:r>
              <a:rPr lang="en-US" altLang="zh-CN" dirty="0" err="1">
                <a:solidFill/>
              </a:rPr>
              <a:t>HSVmode:HS</a:t>
            </a:r>
            <a:endParaRPr lang="zh-CN" altLang="en-US" dirty="0"/>
          </a:p>
        </p:txBody>
      </p:sp>
    </p:spTree>
    <p:extLst>
      <p:ext uri="{BB962C8B-B14F-4D97-AF65-F5344CB8AC3E}">
        <p14:creationId xmlns:p14="http://schemas.microsoft.com/office/powerpoint/2010/main" val="2651485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right)">
                                      <p:cBhvr>
                                        <p:cTn id="7" dur="500"/>
                                        <p:tgtEl>
                                          <p:spTgt spid="13"/>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wipe(down)">
                                      <p:cBhvr>
                                        <p:cTn id="10"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淘宝-想搞设计PPT(倒卖必究)-3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3851" y="348201"/>
            <a:ext cx="11544298" cy="2650178"/>
          </a:xfrm>
          <a:prstGeom prst="rect">
            <a:avLst/>
          </a:prstGeom>
        </p:spPr>
      </p:pic>
      <p:grpSp>
        <p:nvGrpSpPr>
          <p:cNvPr id="10" name="组合 9">
            <a:extLst>
              <a:ext uri="{FF2B5EF4-FFF2-40B4-BE49-F238E27FC236}">
                <a16:creationId xmlns:a16="http://schemas.microsoft.com/office/drawing/2014/main" id="{77378389-10F0-D7EF-29C2-53B8C3249AEF}"/>
              </a:ext>
            </a:extLst>
          </p:cNvPr>
          <p:cNvGrpSpPr/>
          <p:nvPr/>
        </p:nvGrpSpPr>
        <p:grpSpPr>
          <a:xfrm>
            <a:off x="238957" y="-3603952"/>
            <a:ext cx="11789919" cy="10524766"/>
            <a:chOff x="238957" y="-3603952"/>
            <a:chExt cx="11789919" cy="10524766"/>
          </a:xfrm>
        </p:grpSpPr>
        <p:pic>
          <p:nvPicPr>
            <p:cNvPr id="54" name="Picture 53" descr="66745245a81f4d16e80bf40a.jpg"/>
            <p:cNvPicPr>
              <a:picLocks noChangeAspect="1"/>
            </p:cNvPicPr>
            <p:nvPr/>
          </p:nvPicPr>
          <p:blipFill>
            <a:blip r:embed="rId6"/>
            <a:stretch>
              <a:fillRect/>
            </a:stretch>
          </p:blipFill>
          <p:spPr>
            <a:xfrm>
              <a:off x="322375" y="-3603952"/>
              <a:ext cx="11554834" cy="7221771"/>
            </a:xfrm>
            <a:prstGeom prst="rect">
              <a:avLst/>
            </a:prstGeom>
          </p:spPr>
        </p:pic>
        <p:sp>
          <p:nvSpPr>
            <p:cNvPr id="12" name="淘宝-想搞设计PPT(倒卖必究)-12">
              <a:extLst>
                <a:ext uri="{FF2B5EF4-FFF2-40B4-BE49-F238E27FC236}">
                  <a16:creationId xmlns:a16="http://schemas.microsoft.com/office/drawing/2014/main" id="{3304A274-F1D6-367A-844A-DCD8C0C8AABB}"/>
                </a:ext>
              </a:extLst>
            </p:cNvPr>
            <p:cNvSpPr/>
            <p:nvPr/>
          </p:nvSpPr>
          <p:spPr>
            <a:xfrm>
              <a:off x="238957" y="2996514"/>
              <a:ext cx="11714086" cy="39243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13" name="淘宝-想搞设计PPT(倒卖必究)-13">
              <a:extLst>
                <a:ext uri="{FF2B5EF4-FFF2-40B4-BE49-F238E27FC236}">
                  <a16:creationId xmlns:a16="http://schemas.microsoft.com/office/drawing/2014/main" id="{F38D3A1F-C0B3-CB74-2D51-54A22C8035FF}"/>
                </a:ext>
              </a:extLst>
            </p:cNvPr>
            <p:cNvSpPr/>
            <p:nvPr/>
          </p:nvSpPr>
          <p:spPr>
            <a:xfrm>
              <a:off x="238957" y="-3598030"/>
              <a:ext cx="11789919" cy="39243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grpSp>
      <p:pic>
        <p:nvPicPr>
          <p:cNvPr id="2" name="淘宝-想搞设计PPT(倒卖必究)-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5049" y="3744687"/>
            <a:ext cx="8383179" cy="1707740"/>
          </a:xfrm>
          <a:prstGeom prst="rect">
            <a:avLst/>
          </a:prstGeom>
        </p:spPr>
      </p:pic>
      <p:sp>
        <p:nvSpPr>
          <p:cNvPr id="18" name="淘宝-想搞设计PPT(倒卖必究)-18"/>
          <p:cNvSpPr txBox="1"/>
          <p:nvPr/>
        </p:nvSpPr>
        <p:spPr>
          <a:xfrm>
            <a:off x="7765634" y="1733916"/>
            <a:ext cx="3752630" cy="1107996"/>
          </a:xfrm>
          <a:prstGeom prst="rect">
            <a:avLst/>
          </a:prstGeom>
          <a:noFill/>
        </p:spPr>
        <p:txBody>
          <a:bodyPr wrap="none" lIns="0" tIns="0" rIns="0" bIns="0" rtlCol="0">
            <a:spAutoFit/>
          </a:bodyPr>
          <a:lstStyle/>
          <a:p>
            <a:pPr algn="r"/>
            <a:r>
              <a:rPr lang="zh-CN" altLang="en-US" sz="7200" b="1" dirty="0">
                <a:solidFill>
                  <a:schemeClr val="bg1"/>
                </a:solidFill>
                <a:latin typeface="微软雅黑" panose="020B0503020204020204" pitchFamily="34" charset="-122"/>
              </a:rPr>
              <a:t>绪论背景</a:t>
            </a:r>
          </a:p>
        </p:txBody>
      </p:sp>
      <p:sp>
        <p:nvSpPr>
          <p:cNvPr id="23" name="淘宝-想搞设计PPT(倒卖必究)-23"/>
          <p:cNvSpPr>
            <a:spLocks/>
          </p:cNvSpPr>
          <p:nvPr/>
        </p:nvSpPr>
        <p:spPr bwMode="auto">
          <a:xfrm>
            <a:off x="323850" y="348201"/>
            <a:ext cx="5053652" cy="2650178"/>
          </a:xfrm>
          <a:custGeom>
            <a:avLst/>
            <a:gdLst>
              <a:gd name="T0" fmla="*/ 2828 w 3974"/>
              <a:gd name="T1" fmla="*/ 0 h 2084"/>
              <a:gd name="T2" fmla="*/ 3974 w 3974"/>
              <a:gd name="T3" fmla="*/ 1268 h 2084"/>
              <a:gd name="T4" fmla="*/ 3234 w 3974"/>
              <a:gd name="T5" fmla="*/ 2084 h 2084"/>
              <a:gd name="T6" fmla="*/ 0 w 3974"/>
              <a:gd name="T7" fmla="*/ 2084 h 2084"/>
              <a:gd name="T8" fmla="*/ 0 w 3974"/>
              <a:gd name="T9" fmla="*/ 0 h 2084"/>
              <a:gd name="T10" fmla="*/ 2828 w 3974"/>
              <a:gd name="T11" fmla="*/ 0 h 2084"/>
            </a:gdLst>
            <a:ahLst/>
            <a:cxnLst>
              <a:cxn ang="0">
                <a:pos x="T0" y="T1"/>
              </a:cxn>
              <a:cxn ang="0">
                <a:pos x="T2" y="T3"/>
              </a:cxn>
              <a:cxn ang="0">
                <a:pos x="T4" y="T5"/>
              </a:cxn>
              <a:cxn ang="0">
                <a:pos x="T6" y="T7"/>
              </a:cxn>
              <a:cxn ang="0">
                <a:pos x="T8" y="T9"/>
              </a:cxn>
              <a:cxn ang="0">
                <a:pos x="T10" y="T11"/>
              </a:cxn>
            </a:cxnLst>
            <a:rect l="0" t="0" r="r" b="b"/>
            <a:pathLst>
              <a:path w="3974" h="2084">
                <a:moveTo>
                  <a:pt x="2828" y="0"/>
                </a:moveTo>
                <a:lnTo>
                  <a:pt x="3974" y="1268"/>
                </a:lnTo>
                <a:lnTo>
                  <a:pt x="3234" y="2084"/>
                </a:lnTo>
                <a:lnTo>
                  <a:pt x="0" y="2084"/>
                </a:lnTo>
                <a:lnTo>
                  <a:pt x="0" y="0"/>
                </a:lnTo>
                <a:lnTo>
                  <a:pt x="2828" y="0"/>
                </a:lnTo>
                <a:close/>
              </a:path>
            </a:pathLst>
          </a:custGeom>
          <a:solidFill>
            <a:srgbClr val="10406B">
              <a:alpha val="89804"/>
            </a:srgbClr>
          </a:solidFill>
          <a:ln>
            <a:noFill/>
          </a:ln>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ndParaRPr>
          </a:p>
        </p:txBody>
      </p:sp>
      <p:sp>
        <p:nvSpPr>
          <p:cNvPr id="24" name="淘宝-想搞设计PPT(倒卖必究)-24"/>
          <p:cNvSpPr>
            <a:spLocks/>
          </p:cNvSpPr>
          <p:nvPr/>
        </p:nvSpPr>
        <p:spPr bwMode="auto">
          <a:xfrm>
            <a:off x="4412297" y="348201"/>
            <a:ext cx="2516653" cy="2650178"/>
          </a:xfrm>
          <a:custGeom>
            <a:avLst/>
            <a:gdLst>
              <a:gd name="T0" fmla="*/ 830 w 1979"/>
              <a:gd name="T1" fmla="*/ 0 h 2084"/>
              <a:gd name="T2" fmla="*/ 1979 w 1979"/>
              <a:gd name="T3" fmla="*/ 1268 h 2084"/>
              <a:gd name="T4" fmla="*/ 1239 w 1979"/>
              <a:gd name="T5" fmla="*/ 2084 h 2084"/>
              <a:gd name="T6" fmla="*/ 407 w 1979"/>
              <a:gd name="T7" fmla="*/ 2084 h 2084"/>
              <a:gd name="T8" fmla="*/ 1147 w 1979"/>
              <a:gd name="T9" fmla="*/ 1268 h 2084"/>
              <a:gd name="T10" fmla="*/ 0 w 1979"/>
              <a:gd name="T11" fmla="*/ 0 h 2084"/>
              <a:gd name="T12" fmla="*/ 830 w 1979"/>
              <a:gd name="T13" fmla="*/ 0 h 2084"/>
            </a:gdLst>
            <a:ahLst/>
            <a:cxnLst>
              <a:cxn ang="0">
                <a:pos x="T0" y="T1"/>
              </a:cxn>
              <a:cxn ang="0">
                <a:pos x="T2" y="T3"/>
              </a:cxn>
              <a:cxn ang="0">
                <a:pos x="T4" y="T5"/>
              </a:cxn>
              <a:cxn ang="0">
                <a:pos x="T6" y="T7"/>
              </a:cxn>
              <a:cxn ang="0">
                <a:pos x="T8" y="T9"/>
              </a:cxn>
              <a:cxn ang="0">
                <a:pos x="T10" y="T11"/>
              </a:cxn>
              <a:cxn ang="0">
                <a:pos x="T12" y="T13"/>
              </a:cxn>
            </a:cxnLst>
            <a:rect l="0" t="0" r="r" b="b"/>
            <a:pathLst>
              <a:path w="1979" h="2084">
                <a:moveTo>
                  <a:pt x="830" y="0"/>
                </a:moveTo>
                <a:lnTo>
                  <a:pt x="1979" y="1268"/>
                </a:lnTo>
                <a:lnTo>
                  <a:pt x="1239" y="2084"/>
                </a:lnTo>
                <a:lnTo>
                  <a:pt x="407" y="2084"/>
                </a:lnTo>
                <a:lnTo>
                  <a:pt x="1147" y="1268"/>
                </a:lnTo>
                <a:lnTo>
                  <a:pt x="0" y="0"/>
                </a:lnTo>
                <a:lnTo>
                  <a:pt x="830" y="0"/>
                </a:lnTo>
                <a:close/>
              </a:path>
            </a:pathLst>
          </a:custGeom>
          <a:solidFill>
            <a:srgbClr val="061828">
              <a:alpha val="20000"/>
            </a:srgbClr>
          </a:solidFill>
          <a:ln>
            <a:noFill/>
          </a:ln>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ndParaRPr>
          </a:p>
        </p:txBody>
      </p:sp>
      <p:sp>
        <p:nvSpPr>
          <p:cNvPr id="34" name="淘宝-想搞设计PPT(倒卖必究)-34"/>
          <p:cNvSpPr txBox="1"/>
          <p:nvPr/>
        </p:nvSpPr>
        <p:spPr>
          <a:xfrm>
            <a:off x="753505" y="686844"/>
            <a:ext cx="4818114" cy="1384995"/>
          </a:xfrm>
          <a:prstGeom prst="rect">
            <a:avLst/>
          </a:prstGeom>
          <a:noFill/>
        </p:spPr>
        <p:txBody>
          <a:bodyPr wrap="none" lIns="0" tIns="0" rIns="0" bIns="0" rtlCol="0" anchor="b">
            <a:spAutoFit/>
          </a:bodyPr>
          <a:lstStyle/>
          <a:p>
            <a:r>
              <a:rPr lang="en-US" altLang="zh-CN" sz="9000" b="1" dirty="0">
                <a:solidFill>
                  <a:schemeClr val="bg1"/>
                </a:solidFill>
                <a:latin typeface="微软雅黑" panose="020B0503020204020204" pitchFamily="34" charset="-122"/>
              </a:rPr>
              <a:t>PART 01</a:t>
            </a:r>
          </a:p>
        </p:txBody>
      </p:sp>
      <p:sp>
        <p:nvSpPr>
          <p:cNvPr id="35" name="淘宝-想搞设计PPT(倒卖必究)-35"/>
          <p:cNvSpPr txBox="1"/>
          <p:nvPr/>
        </p:nvSpPr>
        <p:spPr>
          <a:xfrm>
            <a:off x="753505" y="1954516"/>
            <a:ext cx="3092193" cy="738664"/>
          </a:xfrm>
          <a:prstGeom prst="rect">
            <a:avLst/>
          </a:prstGeom>
          <a:noFill/>
        </p:spPr>
        <p:txBody>
          <a:bodyPr wrap="none" lIns="0" tIns="0" rIns="0" bIns="0" rtlCol="0" anchor="ctr">
            <a:spAutoFit/>
          </a:bodyPr>
          <a:lstStyle/>
          <a:p>
            <a:r>
              <a:rPr lang="en-US" altLang="zh-CN" sz="4800" b="1" dirty="0">
                <a:solidFill>
                  <a:srgbClr val="FAFAFA"/>
                </a:solidFill>
                <a:latin typeface="微软雅黑" panose="020B0503020204020204" pitchFamily="34" charset="-122"/>
              </a:rPr>
              <a:t>BUSINESS</a:t>
            </a:r>
            <a:endParaRPr lang="zh-CN" altLang="en-US" sz="4800" b="1" dirty="0">
              <a:solidFill>
                <a:srgbClr val="FAFAFA"/>
              </a:solidFill>
              <a:latin typeface="微软雅黑" panose="020B0503020204020204" pitchFamily="34" charset="-122"/>
            </a:endParaRPr>
          </a:p>
        </p:txBody>
      </p:sp>
      <p:sp>
        <p:nvSpPr>
          <p:cNvPr id="40" name="淘宝-想搞设计PPT(倒卖必究)-40"/>
          <p:cNvSpPr txBox="1"/>
          <p:nvPr/>
        </p:nvSpPr>
        <p:spPr>
          <a:xfrm>
            <a:off x="6869998" y="5507261"/>
            <a:ext cx="4816702" cy="559512"/>
          </a:xfrm>
          <a:prstGeom prst="rect">
            <a:avLst/>
          </a:prstGeom>
          <a:noFill/>
        </p:spPr>
        <p:txBody>
          <a:bodyPr wrap="square" lIns="0" tIns="0" rIns="0" bIns="0" rtlCol="0">
            <a:spAutoFit/>
          </a:bodyPr>
          <a:lstStyle/>
          <a:p>
            <a:pPr algn="r">
              <a:lnSpc>
                <a:spcPts val="1500"/>
              </a:lnSpc>
            </a:pPr>
            <a:r>
              <a:rPr lang="en-US" altLang="zh-CN" sz="1000" dirty="0">
                <a:solidFill>
                  <a:schemeClr val="bg1">
                    <a:lumMod val="65000"/>
                  </a:schemeClr>
                </a:solidFill>
                <a:latin typeface="微软雅黑" panose="020B0503020204020204" pitchFamily="34" charset="-122"/>
                <a:ea typeface="思源黑体 CN ExtraLight" panose="020B0200000000000000" pitchFamily="34" charset="-122"/>
              </a:rPr>
              <a:t>It is a focus on doing the demo studio founded by NIC and continue to improve, has been to insist on the presentation pleasurable field, do not follow the herd is presented to you a different presentation style.</a:t>
            </a:r>
          </a:p>
        </p:txBody>
      </p:sp>
    </p:spTree>
    <p:extLst>
      <p:ext uri="{BB962C8B-B14F-4D97-AF65-F5344CB8AC3E}">
        <p14:creationId xmlns:p14="http://schemas.microsoft.com/office/powerpoint/2010/main" val="108873643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par>
                                <p:cTn id="8" presetID="2" presetClass="entr" presetSubtype="8" decel="100000" fill="hold" grpId="0" nodeType="withEffect">
                                  <p:stCondLst>
                                    <p:cond delay="0"/>
                                  </p:stCondLst>
                                  <p:childTnLst>
                                    <p:set>
                                      <p:cBhvr>
                                        <p:cTn id="9" dur="1" fill="hold">
                                          <p:stCondLst>
                                            <p:cond delay="0"/>
                                          </p:stCondLst>
                                        </p:cTn>
                                        <p:tgtEl>
                                          <p:spTgt spid="23"/>
                                        </p:tgtEl>
                                        <p:attrNameLst>
                                          <p:attrName>style.visibility</p:attrName>
                                        </p:attrNameLst>
                                      </p:cBhvr>
                                      <p:to>
                                        <p:strVal val="visible"/>
                                      </p:to>
                                    </p:set>
                                    <p:anim calcmode="lin" valueType="num">
                                      <p:cBhvr additive="base">
                                        <p:cTn id="10" dur="1000" fill="hold"/>
                                        <p:tgtEl>
                                          <p:spTgt spid="23"/>
                                        </p:tgtEl>
                                        <p:attrNameLst>
                                          <p:attrName>ppt_x</p:attrName>
                                        </p:attrNameLst>
                                      </p:cBhvr>
                                      <p:tavLst>
                                        <p:tav tm="0">
                                          <p:val>
                                            <p:strVal val="0-#ppt_w/2"/>
                                          </p:val>
                                        </p:tav>
                                        <p:tav tm="100000">
                                          <p:val>
                                            <p:strVal val="#ppt_x"/>
                                          </p:val>
                                        </p:tav>
                                      </p:tavLst>
                                    </p:anim>
                                    <p:anim calcmode="lin" valueType="num">
                                      <p:cBhvr additive="base">
                                        <p:cTn id="11" dur="1000" fill="hold"/>
                                        <p:tgtEl>
                                          <p:spTgt spid="23"/>
                                        </p:tgtEl>
                                        <p:attrNameLst>
                                          <p:attrName>ppt_y</p:attrName>
                                        </p:attrNameLst>
                                      </p:cBhvr>
                                      <p:tavLst>
                                        <p:tav tm="0">
                                          <p:val>
                                            <p:strVal val="#ppt_y"/>
                                          </p:val>
                                        </p:tav>
                                        <p:tav tm="100000">
                                          <p:val>
                                            <p:strVal val="#ppt_y"/>
                                          </p:val>
                                        </p:tav>
                                      </p:tavLst>
                                    </p:anim>
                                  </p:childTnLst>
                                </p:cTn>
                              </p:par>
                              <p:par>
                                <p:cTn id="12" presetID="2" presetClass="entr" presetSubtype="8" decel="100000" fill="hold" grpId="0" nodeType="withEffect">
                                  <p:stCondLst>
                                    <p:cond delay="0"/>
                                  </p:stCondLst>
                                  <p:childTnLst>
                                    <p:set>
                                      <p:cBhvr>
                                        <p:cTn id="13" dur="1" fill="hold">
                                          <p:stCondLst>
                                            <p:cond delay="0"/>
                                          </p:stCondLst>
                                        </p:cTn>
                                        <p:tgtEl>
                                          <p:spTgt spid="24"/>
                                        </p:tgtEl>
                                        <p:attrNameLst>
                                          <p:attrName>style.visibility</p:attrName>
                                        </p:attrNameLst>
                                      </p:cBhvr>
                                      <p:to>
                                        <p:strVal val="visible"/>
                                      </p:to>
                                    </p:set>
                                    <p:anim calcmode="lin" valueType="num">
                                      <p:cBhvr additive="base">
                                        <p:cTn id="14" dur="1000" fill="hold"/>
                                        <p:tgtEl>
                                          <p:spTgt spid="24"/>
                                        </p:tgtEl>
                                        <p:attrNameLst>
                                          <p:attrName>ppt_x</p:attrName>
                                        </p:attrNameLst>
                                      </p:cBhvr>
                                      <p:tavLst>
                                        <p:tav tm="0">
                                          <p:val>
                                            <p:strVal val="0-#ppt_w/2"/>
                                          </p:val>
                                        </p:tav>
                                        <p:tav tm="100000">
                                          <p:val>
                                            <p:strVal val="#ppt_x"/>
                                          </p:val>
                                        </p:tav>
                                      </p:tavLst>
                                    </p:anim>
                                    <p:anim calcmode="lin" valueType="num">
                                      <p:cBhvr additive="base">
                                        <p:cTn id="15" dur="1000" fill="hold"/>
                                        <p:tgtEl>
                                          <p:spTgt spid="24"/>
                                        </p:tgtEl>
                                        <p:attrNameLst>
                                          <p:attrName>ppt_y</p:attrName>
                                        </p:attrNameLst>
                                      </p:cBhvr>
                                      <p:tavLst>
                                        <p:tav tm="0">
                                          <p:val>
                                            <p:strVal val="#ppt_y"/>
                                          </p:val>
                                        </p:tav>
                                        <p:tav tm="100000">
                                          <p:val>
                                            <p:strVal val="#ppt_y"/>
                                          </p:val>
                                        </p:tav>
                                      </p:tavLst>
                                    </p:anim>
                                  </p:childTnLst>
                                </p:cTn>
                              </p:par>
                              <p:par>
                                <p:cTn id="16" presetID="22" presetClass="entr" presetSubtype="4" fill="hold" grpId="0" nodeType="with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wipe(down)">
                                      <p:cBhvr>
                                        <p:cTn id="18" dur="500"/>
                                        <p:tgtEl>
                                          <p:spTgt spid="18"/>
                                        </p:tgtEl>
                                      </p:cBhvr>
                                    </p:animEffect>
                                  </p:childTnLst>
                                </p:cTn>
                              </p:par>
                            </p:childTnLst>
                          </p:cTn>
                        </p:par>
                        <p:par>
                          <p:cTn id="19" fill="hold">
                            <p:stCondLst>
                              <p:cond delay="1000"/>
                            </p:stCondLst>
                            <p:childTnLst>
                              <p:par>
                                <p:cTn id="20" presetID="41" presetClass="entr" presetSubtype="0" fill="hold" grpId="0" nodeType="afterEffect">
                                  <p:stCondLst>
                                    <p:cond delay="0"/>
                                  </p:stCondLst>
                                  <p:iterate type="lt">
                                    <p:tmPct val="10000"/>
                                  </p:iterate>
                                  <p:childTnLst>
                                    <p:set>
                                      <p:cBhvr>
                                        <p:cTn id="21" dur="1" fill="hold">
                                          <p:stCondLst>
                                            <p:cond delay="0"/>
                                          </p:stCondLst>
                                        </p:cTn>
                                        <p:tgtEl>
                                          <p:spTgt spid="34"/>
                                        </p:tgtEl>
                                        <p:attrNameLst>
                                          <p:attrName>style.visibility</p:attrName>
                                        </p:attrNameLst>
                                      </p:cBhvr>
                                      <p:to>
                                        <p:strVal val="visible"/>
                                      </p:to>
                                    </p:set>
                                    <p:anim calcmode="lin" valueType="num">
                                      <p:cBhvr>
                                        <p:cTn id="22" dur="500" fill="hold"/>
                                        <p:tgtEl>
                                          <p:spTgt spid="34"/>
                                        </p:tgtEl>
                                        <p:attrNameLst>
                                          <p:attrName>ppt_x</p:attrName>
                                        </p:attrNameLst>
                                      </p:cBhvr>
                                      <p:tavLst>
                                        <p:tav tm="0">
                                          <p:val>
                                            <p:strVal val="#ppt_x"/>
                                          </p:val>
                                        </p:tav>
                                        <p:tav tm="50000">
                                          <p:val>
                                            <p:strVal val="#ppt_x+.1"/>
                                          </p:val>
                                        </p:tav>
                                        <p:tav tm="100000">
                                          <p:val>
                                            <p:strVal val="#ppt_x"/>
                                          </p:val>
                                        </p:tav>
                                      </p:tavLst>
                                    </p:anim>
                                    <p:anim calcmode="lin" valueType="num">
                                      <p:cBhvr>
                                        <p:cTn id="23" dur="500" fill="hold"/>
                                        <p:tgtEl>
                                          <p:spTgt spid="34"/>
                                        </p:tgtEl>
                                        <p:attrNameLst>
                                          <p:attrName>ppt_y</p:attrName>
                                        </p:attrNameLst>
                                      </p:cBhvr>
                                      <p:tavLst>
                                        <p:tav tm="0">
                                          <p:val>
                                            <p:strVal val="#ppt_y"/>
                                          </p:val>
                                        </p:tav>
                                        <p:tav tm="100000">
                                          <p:val>
                                            <p:strVal val="#ppt_y"/>
                                          </p:val>
                                        </p:tav>
                                      </p:tavLst>
                                    </p:anim>
                                    <p:anim calcmode="lin" valueType="num">
                                      <p:cBhvr>
                                        <p:cTn id="24" dur="500" fill="hold"/>
                                        <p:tgtEl>
                                          <p:spTgt spid="34"/>
                                        </p:tgtEl>
                                        <p:attrNameLst>
                                          <p:attrName>ppt_h</p:attrName>
                                        </p:attrNameLst>
                                      </p:cBhvr>
                                      <p:tavLst>
                                        <p:tav tm="0">
                                          <p:val>
                                            <p:strVal val="#ppt_h/10"/>
                                          </p:val>
                                        </p:tav>
                                        <p:tav tm="50000">
                                          <p:val>
                                            <p:strVal val="#ppt_h+.01"/>
                                          </p:val>
                                        </p:tav>
                                        <p:tav tm="100000">
                                          <p:val>
                                            <p:strVal val="#ppt_h"/>
                                          </p:val>
                                        </p:tav>
                                      </p:tavLst>
                                    </p:anim>
                                    <p:anim calcmode="lin" valueType="num">
                                      <p:cBhvr>
                                        <p:cTn id="25" dur="500" fill="hold"/>
                                        <p:tgtEl>
                                          <p:spTgt spid="34"/>
                                        </p:tgtEl>
                                        <p:attrNameLst>
                                          <p:attrName>ppt_w</p:attrName>
                                        </p:attrNameLst>
                                      </p:cBhvr>
                                      <p:tavLst>
                                        <p:tav tm="0">
                                          <p:val>
                                            <p:strVal val="#ppt_w/10"/>
                                          </p:val>
                                        </p:tav>
                                        <p:tav tm="50000">
                                          <p:val>
                                            <p:strVal val="#ppt_w+.01"/>
                                          </p:val>
                                        </p:tav>
                                        <p:tav tm="100000">
                                          <p:val>
                                            <p:strVal val="#ppt_w"/>
                                          </p:val>
                                        </p:tav>
                                      </p:tavLst>
                                    </p:anim>
                                    <p:animEffect transition="in" filter="fade">
                                      <p:cBhvr>
                                        <p:cTn id="26" dur="500" tmFilter="0,0; .5, 1; 1, 1"/>
                                        <p:tgtEl>
                                          <p:spTgt spid="34"/>
                                        </p:tgtEl>
                                      </p:cBhvr>
                                    </p:animEffect>
                                  </p:childTnLst>
                                </p:cTn>
                              </p:par>
                              <p:par>
                                <p:cTn id="27" presetID="34" presetClass="emph" presetSubtype="0" fill="hold" grpId="1" nodeType="withEffect">
                                  <p:stCondLst>
                                    <p:cond delay="0"/>
                                  </p:stCondLst>
                                  <p:iterate type="lt">
                                    <p:tmPct val="10000"/>
                                  </p:iterate>
                                  <p:childTnLst>
                                    <p:animMotion origin="layout" path="M -2.08333E-7 2.59259E-6 L -2.08333E-7 -0.11783 " pathEditMode="relative" rAng="0" ptsTypes="AA">
                                      <p:cBhvr>
                                        <p:cTn id="28" dur="250" accel="50000" decel="50000" autoRev="1" fill="hold">
                                          <p:stCondLst>
                                            <p:cond delay="0"/>
                                          </p:stCondLst>
                                        </p:cTn>
                                        <p:tgtEl>
                                          <p:spTgt spid="34"/>
                                        </p:tgtEl>
                                        <p:attrNameLst>
                                          <p:attrName>ppt_x</p:attrName>
                                          <p:attrName>ppt_y</p:attrName>
                                        </p:attrNameLst>
                                      </p:cBhvr>
                                      <p:rCtr x="0" y="-5903"/>
                                    </p:animMotion>
                                    <p:animRot by="1500000">
                                      <p:cBhvr>
                                        <p:cTn id="29" dur="125" fill="hold">
                                          <p:stCondLst>
                                            <p:cond delay="0"/>
                                          </p:stCondLst>
                                        </p:cTn>
                                        <p:tgtEl>
                                          <p:spTgt spid="34"/>
                                        </p:tgtEl>
                                        <p:attrNameLst>
                                          <p:attrName>r</p:attrName>
                                        </p:attrNameLst>
                                      </p:cBhvr>
                                    </p:animRot>
                                    <p:animRot by="-1500000">
                                      <p:cBhvr>
                                        <p:cTn id="30" dur="125" fill="hold">
                                          <p:stCondLst>
                                            <p:cond delay="125"/>
                                          </p:stCondLst>
                                        </p:cTn>
                                        <p:tgtEl>
                                          <p:spTgt spid="34"/>
                                        </p:tgtEl>
                                        <p:attrNameLst>
                                          <p:attrName>r</p:attrName>
                                        </p:attrNameLst>
                                      </p:cBhvr>
                                    </p:animRot>
                                    <p:animRot by="-1500000">
                                      <p:cBhvr>
                                        <p:cTn id="31" dur="125" fill="hold">
                                          <p:stCondLst>
                                            <p:cond delay="250"/>
                                          </p:stCondLst>
                                        </p:cTn>
                                        <p:tgtEl>
                                          <p:spTgt spid="34"/>
                                        </p:tgtEl>
                                        <p:attrNameLst>
                                          <p:attrName>r</p:attrName>
                                        </p:attrNameLst>
                                      </p:cBhvr>
                                    </p:animRot>
                                    <p:animRot by="1500000">
                                      <p:cBhvr>
                                        <p:cTn id="32" dur="125" fill="hold">
                                          <p:stCondLst>
                                            <p:cond delay="375"/>
                                          </p:stCondLst>
                                        </p:cTn>
                                        <p:tgtEl>
                                          <p:spTgt spid="34"/>
                                        </p:tgtEl>
                                        <p:attrNameLst>
                                          <p:attrName>r</p:attrName>
                                        </p:attrNameLst>
                                      </p:cBhvr>
                                    </p:animRot>
                                  </p:childTnLst>
                                </p:cTn>
                              </p:par>
                            </p:childTnLst>
                          </p:cTn>
                        </p:par>
                        <p:par>
                          <p:cTn id="33" fill="hold">
                            <p:stCondLst>
                              <p:cond delay="1750"/>
                            </p:stCondLst>
                            <p:childTnLst>
                              <p:par>
                                <p:cTn id="34" presetID="41" presetClass="entr" presetSubtype="0" fill="hold" grpId="0" nodeType="afterEffect">
                                  <p:stCondLst>
                                    <p:cond delay="0"/>
                                  </p:stCondLst>
                                  <p:iterate type="lt">
                                    <p:tmPct val="10000"/>
                                  </p:iterate>
                                  <p:childTnLst>
                                    <p:set>
                                      <p:cBhvr>
                                        <p:cTn id="35" dur="1" fill="hold">
                                          <p:stCondLst>
                                            <p:cond delay="0"/>
                                          </p:stCondLst>
                                        </p:cTn>
                                        <p:tgtEl>
                                          <p:spTgt spid="35"/>
                                        </p:tgtEl>
                                        <p:attrNameLst>
                                          <p:attrName>style.visibility</p:attrName>
                                        </p:attrNameLst>
                                      </p:cBhvr>
                                      <p:to>
                                        <p:strVal val="visible"/>
                                      </p:to>
                                    </p:set>
                                    <p:anim calcmode="lin" valueType="num">
                                      <p:cBhvr>
                                        <p:cTn id="36" dur="500" fill="hold"/>
                                        <p:tgtEl>
                                          <p:spTgt spid="35"/>
                                        </p:tgtEl>
                                        <p:attrNameLst>
                                          <p:attrName>ppt_x</p:attrName>
                                        </p:attrNameLst>
                                      </p:cBhvr>
                                      <p:tavLst>
                                        <p:tav tm="0">
                                          <p:val>
                                            <p:strVal val="#ppt_x"/>
                                          </p:val>
                                        </p:tav>
                                        <p:tav tm="50000">
                                          <p:val>
                                            <p:strVal val="#ppt_x+.1"/>
                                          </p:val>
                                        </p:tav>
                                        <p:tav tm="100000">
                                          <p:val>
                                            <p:strVal val="#ppt_x"/>
                                          </p:val>
                                        </p:tav>
                                      </p:tavLst>
                                    </p:anim>
                                    <p:anim calcmode="lin" valueType="num">
                                      <p:cBhvr>
                                        <p:cTn id="37" dur="500" fill="hold"/>
                                        <p:tgtEl>
                                          <p:spTgt spid="35"/>
                                        </p:tgtEl>
                                        <p:attrNameLst>
                                          <p:attrName>ppt_y</p:attrName>
                                        </p:attrNameLst>
                                      </p:cBhvr>
                                      <p:tavLst>
                                        <p:tav tm="0">
                                          <p:val>
                                            <p:strVal val="#ppt_y"/>
                                          </p:val>
                                        </p:tav>
                                        <p:tav tm="100000">
                                          <p:val>
                                            <p:strVal val="#ppt_y"/>
                                          </p:val>
                                        </p:tav>
                                      </p:tavLst>
                                    </p:anim>
                                    <p:anim calcmode="lin" valueType="num">
                                      <p:cBhvr>
                                        <p:cTn id="38" dur="500" fill="hold"/>
                                        <p:tgtEl>
                                          <p:spTgt spid="35"/>
                                        </p:tgtEl>
                                        <p:attrNameLst>
                                          <p:attrName>ppt_h</p:attrName>
                                        </p:attrNameLst>
                                      </p:cBhvr>
                                      <p:tavLst>
                                        <p:tav tm="0">
                                          <p:val>
                                            <p:strVal val="#ppt_h/10"/>
                                          </p:val>
                                        </p:tav>
                                        <p:tav tm="50000">
                                          <p:val>
                                            <p:strVal val="#ppt_h+.01"/>
                                          </p:val>
                                        </p:tav>
                                        <p:tav tm="100000">
                                          <p:val>
                                            <p:strVal val="#ppt_h"/>
                                          </p:val>
                                        </p:tav>
                                      </p:tavLst>
                                    </p:anim>
                                    <p:anim calcmode="lin" valueType="num">
                                      <p:cBhvr>
                                        <p:cTn id="39" dur="500" fill="hold"/>
                                        <p:tgtEl>
                                          <p:spTgt spid="35"/>
                                        </p:tgtEl>
                                        <p:attrNameLst>
                                          <p:attrName>ppt_w</p:attrName>
                                        </p:attrNameLst>
                                      </p:cBhvr>
                                      <p:tavLst>
                                        <p:tav tm="0">
                                          <p:val>
                                            <p:strVal val="#ppt_w/10"/>
                                          </p:val>
                                        </p:tav>
                                        <p:tav tm="50000">
                                          <p:val>
                                            <p:strVal val="#ppt_w+.01"/>
                                          </p:val>
                                        </p:tav>
                                        <p:tav tm="100000">
                                          <p:val>
                                            <p:strVal val="#ppt_w"/>
                                          </p:val>
                                        </p:tav>
                                      </p:tavLst>
                                    </p:anim>
                                    <p:animEffect transition="in" filter="fade">
                                      <p:cBhvr>
                                        <p:cTn id="40" dur="500" tmFilter="0,0; .5, 1; 1, 1"/>
                                        <p:tgtEl>
                                          <p:spTgt spid="35"/>
                                        </p:tgtEl>
                                      </p:cBhvr>
                                    </p:animEffect>
                                  </p:childTnLst>
                                </p:cTn>
                              </p:par>
                              <p:par>
                                <p:cTn id="41" presetID="34" presetClass="emph" presetSubtype="0" fill="hold" grpId="1" nodeType="withEffect">
                                  <p:stCondLst>
                                    <p:cond delay="0"/>
                                  </p:stCondLst>
                                  <p:iterate type="lt">
                                    <p:tmPct val="10000"/>
                                  </p:iterate>
                                  <p:childTnLst>
                                    <p:animMotion origin="layout" path="M 3.75E-6 2.59259E-6 L 3.75E-6 -0.11783 " pathEditMode="relative" rAng="0" ptsTypes="AA">
                                      <p:cBhvr>
                                        <p:cTn id="42" dur="250" accel="50000" decel="50000" autoRev="1" fill="hold">
                                          <p:stCondLst>
                                            <p:cond delay="0"/>
                                          </p:stCondLst>
                                        </p:cTn>
                                        <p:tgtEl>
                                          <p:spTgt spid="35"/>
                                        </p:tgtEl>
                                        <p:attrNameLst>
                                          <p:attrName>ppt_x</p:attrName>
                                          <p:attrName>ppt_y</p:attrName>
                                        </p:attrNameLst>
                                      </p:cBhvr>
                                      <p:rCtr x="0" y="-5903"/>
                                    </p:animMotion>
                                    <p:animRot by="1500000">
                                      <p:cBhvr>
                                        <p:cTn id="43" dur="125" fill="hold">
                                          <p:stCondLst>
                                            <p:cond delay="0"/>
                                          </p:stCondLst>
                                        </p:cTn>
                                        <p:tgtEl>
                                          <p:spTgt spid="35"/>
                                        </p:tgtEl>
                                        <p:attrNameLst>
                                          <p:attrName>r</p:attrName>
                                        </p:attrNameLst>
                                      </p:cBhvr>
                                    </p:animRot>
                                    <p:animRot by="-1500000">
                                      <p:cBhvr>
                                        <p:cTn id="44" dur="125" fill="hold">
                                          <p:stCondLst>
                                            <p:cond delay="125"/>
                                          </p:stCondLst>
                                        </p:cTn>
                                        <p:tgtEl>
                                          <p:spTgt spid="35"/>
                                        </p:tgtEl>
                                        <p:attrNameLst>
                                          <p:attrName>r</p:attrName>
                                        </p:attrNameLst>
                                      </p:cBhvr>
                                    </p:animRot>
                                    <p:animRot by="-1500000">
                                      <p:cBhvr>
                                        <p:cTn id="45" dur="125" fill="hold">
                                          <p:stCondLst>
                                            <p:cond delay="250"/>
                                          </p:stCondLst>
                                        </p:cTn>
                                        <p:tgtEl>
                                          <p:spTgt spid="35"/>
                                        </p:tgtEl>
                                        <p:attrNameLst>
                                          <p:attrName>r</p:attrName>
                                        </p:attrNameLst>
                                      </p:cBhvr>
                                    </p:animRot>
                                    <p:animRot by="1500000">
                                      <p:cBhvr>
                                        <p:cTn id="46" dur="125" fill="hold">
                                          <p:stCondLst>
                                            <p:cond delay="375"/>
                                          </p:stCondLst>
                                        </p:cTn>
                                        <p:tgtEl>
                                          <p:spTgt spid="35"/>
                                        </p:tgtEl>
                                        <p:attrNameLst>
                                          <p:attrName>r</p:attrName>
                                        </p:attrNameLst>
                                      </p:cBhvr>
                                    </p:animRot>
                                  </p:childTnLst>
                                </p:cTn>
                              </p:par>
                            </p:childTnLst>
                          </p:cTn>
                        </p:par>
                        <p:par>
                          <p:cTn id="47" fill="hold">
                            <p:stCondLst>
                              <p:cond delay="2600"/>
                            </p:stCondLst>
                            <p:childTnLst>
                              <p:par>
                                <p:cTn id="48" presetID="10" presetClass="entr" presetSubtype="0" fill="hold" grpId="0" nodeType="afterEffect">
                                  <p:stCondLst>
                                    <p:cond delay="0"/>
                                  </p:stCondLst>
                                  <p:childTnLst>
                                    <p:set>
                                      <p:cBhvr>
                                        <p:cTn id="49" dur="1" fill="hold">
                                          <p:stCondLst>
                                            <p:cond delay="0"/>
                                          </p:stCondLst>
                                        </p:cTn>
                                        <p:tgtEl>
                                          <p:spTgt spid="40"/>
                                        </p:tgtEl>
                                        <p:attrNameLst>
                                          <p:attrName>style.visibility</p:attrName>
                                        </p:attrNameLst>
                                      </p:cBhvr>
                                      <p:to>
                                        <p:strVal val="visible"/>
                                      </p:to>
                                    </p:set>
                                    <p:animEffect transition="in" filter="fade">
                                      <p:cBhvr>
                                        <p:cTn id="50" dur="500"/>
                                        <p:tgtEl>
                                          <p:spTgt spid="40"/>
                                        </p:tgtEl>
                                      </p:cBhvr>
                                    </p:animEffect>
                                  </p:childTnLst>
                                </p:cTn>
                              </p:par>
                              <p:par>
                                <p:cTn id="51" presetID="10" presetClass="entr" presetSubtype="0" fill="hold" nodeType="withEffect">
                                  <p:stCondLst>
                                    <p:cond delay="0"/>
                                  </p:stCondLst>
                                  <p:childTnLst>
                                    <p:set>
                                      <p:cBhvr>
                                        <p:cTn id="52" dur="1" fill="hold">
                                          <p:stCondLst>
                                            <p:cond delay="0"/>
                                          </p:stCondLst>
                                        </p:cTn>
                                        <p:tgtEl>
                                          <p:spTgt spid="2"/>
                                        </p:tgtEl>
                                        <p:attrNameLst>
                                          <p:attrName>style.visibility</p:attrName>
                                        </p:attrNameLst>
                                      </p:cBhvr>
                                      <p:to>
                                        <p:strVal val="visible"/>
                                      </p:to>
                                    </p:set>
                                    <p:animEffect transition="in" filter="fade">
                                      <p:cBhvr>
                                        <p:cTn id="5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3" grpId="0" animBg="1"/>
      <p:bldP spid="24" grpId="0" animBg="1"/>
      <p:bldP spid="34" grpId="0"/>
      <p:bldP spid="34" grpId="1"/>
      <p:bldP spid="35" grpId="0"/>
      <p:bldP spid="35" grpId="1"/>
      <p:bldP spid="4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淘宝-想搞设计PPT(倒卖必究)-11"/>
          <p:cNvSpPr>
            <a:spLocks/>
          </p:cNvSpPr>
          <p:nvPr/>
        </p:nvSpPr>
        <p:spPr bwMode="auto">
          <a:xfrm>
            <a:off x="7755538" y="3767562"/>
            <a:ext cx="2604210" cy="2604210"/>
          </a:xfrm>
          <a:custGeom>
            <a:avLst/>
            <a:gdLst>
              <a:gd name="T0" fmla="*/ 1012 w 2024"/>
              <a:gd name="T1" fmla="*/ 0 h 2024"/>
              <a:gd name="T2" fmla="*/ 2024 w 2024"/>
              <a:gd name="T3" fmla="*/ 1012 h 2024"/>
              <a:gd name="T4" fmla="*/ 1012 w 2024"/>
              <a:gd name="T5" fmla="*/ 2024 h 2024"/>
              <a:gd name="T6" fmla="*/ 0 w 2024"/>
              <a:gd name="T7" fmla="*/ 1012 h 2024"/>
              <a:gd name="T8" fmla="*/ 1012 w 2024"/>
              <a:gd name="T9" fmla="*/ 0 h 2024"/>
            </a:gdLst>
            <a:ahLst/>
            <a:cxnLst>
              <a:cxn ang="0">
                <a:pos x="T0" y="T1"/>
              </a:cxn>
              <a:cxn ang="0">
                <a:pos x="T2" y="T3"/>
              </a:cxn>
              <a:cxn ang="0">
                <a:pos x="T4" y="T5"/>
              </a:cxn>
              <a:cxn ang="0">
                <a:pos x="T6" y="T7"/>
              </a:cxn>
              <a:cxn ang="0">
                <a:pos x="T8" y="T9"/>
              </a:cxn>
            </a:cxnLst>
            <a:rect l="0" t="0" r="r" b="b"/>
            <a:pathLst>
              <a:path w="2024" h="2024">
                <a:moveTo>
                  <a:pt x="1012" y="0"/>
                </a:moveTo>
                <a:lnTo>
                  <a:pt x="2024" y="1012"/>
                </a:lnTo>
                <a:lnTo>
                  <a:pt x="1012" y="2024"/>
                </a:lnTo>
                <a:lnTo>
                  <a:pt x="0" y="1012"/>
                </a:lnTo>
                <a:lnTo>
                  <a:pt x="1012" y="0"/>
                </a:lnTo>
                <a:close/>
              </a:path>
            </a:pathLst>
          </a:custGeom>
          <a:blipFill>
            <a:blip r:embed="rId3"/>
            <a:stretch>
              <a:fillRect/>
            </a:stretch>
          </a:blipFill>
          <a:ln w="7938"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ndParaRPr>
          </a:p>
        </p:txBody>
      </p:sp>
      <p:sp>
        <p:nvSpPr>
          <p:cNvPr id="15" name="淘宝-想搞设计PPT(倒卖必究)-15"/>
          <p:cNvSpPr>
            <a:spLocks/>
          </p:cNvSpPr>
          <p:nvPr/>
        </p:nvSpPr>
        <p:spPr bwMode="auto">
          <a:xfrm>
            <a:off x="6453470" y="2465482"/>
            <a:ext cx="2604185" cy="2604185"/>
          </a:xfrm>
          <a:custGeom>
            <a:avLst/>
            <a:gdLst>
              <a:gd name="T0" fmla="*/ 1166 w 2329"/>
              <a:gd name="T1" fmla="*/ 0 h 2332"/>
              <a:gd name="T2" fmla="*/ 2329 w 2329"/>
              <a:gd name="T3" fmla="*/ 1166 h 2332"/>
              <a:gd name="T4" fmla="*/ 1166 w 2329"/>
              <a:gd name="T5" fmla="*/ 2332 h 2332"/>
              <a:gd name="T6" fmla="*/ 0 w 2329"/>
              <a:gd name="T7" fmla="*/ 1166 h 2332"/>
              <a:gd name="T8" fmla="*/ 1166 w 2329"/>
              <a:gd name="T9" fmla="*/ 0 h 2332"/>
            </a:gdLst>
            <a:ahLst/>
            <a:cxnLst>
              <a:cxn ang="0">
                <a:pos x="T0" y="T1"/>
              </a:cxn>
              <a:cxn ang="0">
                <a:pos x="T2" y="T3"/>
              </a:cxn>
              <a:cxn ang="0">
                <a:pos x="T4" y="T5"/>
              </a:cxn>
              <a:cxn ang="0">
                <a:pos x="T6" y="T7"/>
              </a:cxn>
              <a:cxn ang="0">
                <a:pos x="T8" y="T9"/>
              </a:cxn>
            </a:cxnLst>
            <a:rect l="0" t="0" r="r" b="b"/>
            <a:pathLst>
              <a:path w="2329" h="2332">
                <a:moveTo>
                  <a:pt x="1166" y="0"/>
                </a:moveTo>
                <a:lnTo>
                  <a:pt x="2329" y="1166"/>
                </a:lnTo>
                <a:lnTo>
                  <a:pt x="1166" y="2332"/>
                </a:lnTo>
                <a:lnTo>
                  <a:pt x="0" y="1166"/>
                </a:lnTo>
                <a:lnTo>
                  <a:pt x="1166" y="0"/>
                </a:lnTo>
                <a:close/>
              </a:path>
            </a:pathLst>
          </a:custGeom>
          <a:blipFill>
            <a:blip r:embed="rId4"/>
            <a:stretch>
              <a:fillRect/>
            </a:stretch>
          </a:blipFill>
          <a:ln w="7938"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ndParaRPr>
          </a:p>
        </p:txBody>
      </p:sp>
      <p:sp>
        <p:nvSpPr>
          <p:cNvPr id="17" name="淘宝-想搞设计PPT(倒卖必究)-17"/>
          <p:cNvSpPr>
            <a:spLocks/>
          </p:cNvSpPr>
          <p:nvPr/>
        </p:nvSpPr>
        <p:spPr bwMode="auto">
          <a:xfrm>
            <a:off x="7755562" y="1159504"/>
            <a:ext cx="2604210" cy="2608070"/>
          </a:xfrm>
          <a:custGeom>
            <a:avLst/>
            <a:gdLst>
              <a:gd name="T0" fmla="*/ 1012 w 2024"/>
              <a:gd name="T1" fmla="*/ 0 h 2027"/>
              <a:gd name="T2" fmla="*/ 2024 w 2024"/>
              <a:gd name="T3" fmla="*/ 1014 h 2027"/>
              <a:gd name="T4" fmla="*/ 1012 w 2024"/>
              <a:gd name="T5" fmla="*/ 2027 h 2027"/>
              <a:gd name="T6" fmla="*/ 0 w 2024"/>
              <a:gd name="T7" fmla="*/ 1014 h 2027"/>
              <a:gd name="T8" fmla="*/ 1012 w 2024"/>
              <a:gd name="T9" fmla="*/ 0 h 2027"/>
            </a:gdLst>
            <a:ahLst/>
            <a:cxnLst>
              <a:cxn ang="0">
                <a:pos x="T0" y="T1"/>
              </a:cxn>
              <a:cxn ang="0">
                <a:pos x="T2" y="T3"/>
              </a:cxn>
              <a:cxn ang="0">
                <a:pos x="T4" y="T5"/>
              </a:cxn>
              <a:cxn ang="0">
                <a:pos x="T6" y="T7"/>
              </a:cxn>
              <a:cxn ang="0">
                <a:pos x="T8" y="T9"/>
              </a:cxn>
            </a:cxnLst>
            <a:rect l="0" t="0" r="r" b="b"/>
            <a:pathLst>
              <a:path w="2024" h="2027">
                <a:moveTo>
                  <a:pt x="1012" y="0"/>
                </a:moveTo>
                <a:lnTo>
                  <a:pt x="2024" y="1014"/>
                </a:lnTo>
                <a:lnTo>
                  <a:pt x="1012" y="2027"/>
                </a:lnTo>
                <a:lnTo>
                  <a:pt x="0" y="1014"/>
                </a:lnTo>
                <a:lnTo>
                  <a:pt x="1012" y="0"/>
                </a:lnTo>
                <a:close/>
              </a:path>
            </a:pathLst>
          </a:custGeom>
          <a:blipFill>
            <a:blip r:embed="rId5"/>
            <a:stretch>
              <a:fillRect/>
            </a:stretch>
          </a:blipFill>
          <a:ln w="7938"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ndParaRPr>
          </a:p>
        </p:txBody>
      </p:sp>
      <p:sp>
        <p:nvSpPr>
          <p:cNvPr id="21" name="淘宝-想搞设计PPT(倒卖必究)-21"/>
          <p:cNvSpPr txBox="1"/>
          <p:nvPr/>
        </p:nvSpPr>
        <p:spPr>
          <a:xfrm>
            <a:off x="1370742" y="2639157"/>
            <a:ext cx="4431676" cy="1931298"/>
          </a:xfrm>
          <a:prstGeom prst="rect">
            <a:avLst/>
          </a:prstGeom>
          <a:noFill/>
        </p:spPr>
        <p:txBody>
          <a:bodyPr wrap="square" lIns="0" tIns="0" rIns="0" bIns="0" rtlCol="0">
            <a:spAutoFit/>
          </a:bodyPr>
          <a:lstStyle/>
          <a:p>
            <a:pPr algn="just">
              <a:lnSpc>
                <a:spcPct val="150000"/>
              </a:lnSpc>
              <a:spcBef>
                <a:spcPts val="1200"/>
              </a:spcBef>
            </a:pPr>
            <a:r>
              <a:rPr lang="zh-CN" altLang="en-US" sz="1100" dirty="0">
                <a:solidFill>
                  <a:schemeClr val="tx1">
                    <a:lumMod val="65000"/>
                    <a:lumOff val="35000"/>
                  </a:schemeClr>
                </a:solidFill>
                <a:latin typeface="+mn-ea"/>
              </a:rPr>
              <a:t>您的内容打在这里，或者通过复制您的文本后，在此框中选择粘贴，并选择只保留文字。您的内容打在这里，或者通过复制您的文本后，在此框中选择粘贴，并选择只保留文字。</a:t>
            </a:r>
            <a:endParaRPr lang="en-US" altLang="zh-CN" sz="1100" dirty="0">
              <a:solidFill>
                <a:schemeClr val="tx1">
                  <a:lumMod val="65000"/>
                  <a:lumOff val="35000"/>
                </a:schemeClr>
              </a:solidFill>
              <a:latin typeface="+mn-ea"/>
            </a:endParaRPr>
          </a:p>
          <a:p>
            <a:pPr algn="just">
              <a:lnSpc>
                <a:spcPct val="150000"/>
              </a:lnSpc>
              <a:spcBef>
                <a:spcPts val="1200"/>
              </a:spcBef>
            </a:pPr>
            <a:r>
              <a:rPr lang="zh-CN" altLang="en-US" sz="1100" dirty="0">
                <a:solidFill>
                  <a:schemeClr val="tx1">
                    <a:lumMod val="65000"/>
                    <a:lumOff val="35000"/>
                  </a:schemeClr>
                </a:solidFill>
                <a:latin typeface="+mn-ea"/>
              </a:rPr>
              <a:t>您的内容打在这里，或者通过复制您的文本后，在此框中选择粘贴，并选择只保留文字。您的内容打在这里，或者通过复制您的文本后，在此框中选择粘贴，并选择只保留文字。您的内容打在这里，或者通过复制您的文本后，在此框中选择粘贴，并选择只保留文字。</a:t>
            </a:r>
            <a:endParaRPr lang="en-US" altLang="zh-CN" sz="1100" dirty="0">
              <a:solidFill>
                <a:schemeClr val="tx1">
                  <a:lumMod val="65000"/>
                  <a:lumOff val="35000"/>
                </a:schemeClr>
              </a:solidFill>
              <a:latin typeface="+mn-ea"/>
            </a:endParaRPr>
          </a:p>
        </p:txBody>
      </p:sp>
      <p:sp>
        <p:nvSpPr>
          <p:cNvPr id="25" name="淘宝-想搞设计PPT(倒卖必究)-25"/>
          <p:cNvSpPr/>
          <p:nvPr/>
        </p:nvSpPr>
        <p:spPr>
          <a:xfrm>
            <a:off x="0" y="0"/>
            <a:ext cx="2641600" cy="787400"/>
          </a:xfrm>
          <a:prstGeom prst="homePlate">
            <a:avLst/>
          </a:prstGeom>
          <a:solidFill>
            <a:srgbClr val="15548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rgbClr val="FFFFFF"/>
                </a:solidFill>
                <a:latin typeface="微软雅黑" panose="020B0503020204020204" pitchFamily="34" charset="-122"/>
              </a:rPr>
              <a:t>输入标题</a:t>
            </a:r>
          </a:p>
        </p:txBody>
      </p:sp>
      <p:pic>
        <p:nvPicPr>
          <p:cNvPr id="30" name="Picture 29" descr="华中科技大学.png"/>
          <p:cNvPicPr>
            <a:picLocks noChangeAspect="1"/>
          </p:cNvPicPr>
          <p:nvPr/>
        </p:nvPicPr>
        <p:blipFill>
          <a:blip r:embed="rId7"/>
          <a:stretch>
            <a:fillRect/>
          </a:stretch>
        </p:blipFill>
        <p:spPr>
          <a:xfrm>
            <a:off x="9984826" y="113565"/>
            <a:ext cx="1992610" cy="437661"/>
          </a:xfrm>
          <a:prstGeom prst="rect">
            <a:avLst/>
          </a:prstGeom>
        </p:spPr>
      </p:pic>
    </p:spTree>
    <p:extLst>
      <p:ext uri="{BB962C8B-B14F-4D97-AF65-F5344CB8AC3E}">
        <p14:creationId xmlns:p14="http://schemas.microsoft.com/office/powerpoint/2010/main" val="205468996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300" fill="hold"/>
                                        <p:tgtEl>
                                          <p:spTgt spid="15"/>
                                        </p:tgtEl>
                                        <p:attrNameLst>
                                          <p:attrName>ppt_w</p:attrName>
                                        </p:attrNameLst>
                                      </p:cBhvr>
                                      <p:tavLst>
                                        <p:tav tm="0">
                                          <p:val>
                                            <p:fltVal val="0"/>
                                          </p:val>
                                        </p:tav>
                                        <p:tav tm="100000">
                                          <p:val>
                                            <p:strVal val="#ppt_w"/>
                                          </p:val>
                                        </p:tav>
                                      </p:tavLst>
                                    </p:anim>
                                    <p:anim calcmode="lin" valueType="num">
                                      <p:cBhvr>
                                        <p:cTn id="8" dur="300" fill="hold"/>
                                        <p:tgtEl>
                                          <p:spTgt spid="15"/>
                                        </p:tgtEl>
                                        <p:attrNameLst>
                                          <p:attrName>ppt_h</p:attrName>
                                        </p:attrNameLst>
                                      </p:cBhvr>
                                      <p:tavLst>
                                        <p:tav tm="0">
                                          <p:val>
                                            <p:fltVal val="0"/>
                                          </p:val>
                                        </p:tav>
                                        <p:tav tm="100000">
                                          <p:val>
                                            <p:strVal val="#ppt_h"/>
                                          </p:val>
                                        </p:tav>
                                      </p:tavLst>
                                    </p:anim>
                                    <p:animEffect transition="in" filter="fade">
                                      <p:cBhvr>
                                        <p:cTn id="9" dur="300"/>
                                        <p:tgtEl>
                                          <p:spTgt spid="15"/>
                                        </p:tgtEl>
                                      </p:cBhvr>
                                    </p:animEffect>
                                  </p:childTnLst>
                                </p:cTn>
                              </p:par>
                            </p:childTnLst>
                          </p:cTn>
                        </p:par>
                        <p:par>
                          <p:cTn id="10" fill="hold">
                            <p:stCondLst>
                              <p:cond delay="300"/>
                            </p:stCondLst>
                            <p:childTnLst>
                              <p:par>
                                <p:cTn id="11" presetID="53" presetClass="entr" presetSubtype="16" fill="hold" grpId="0" nodeType="after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p:cTn id="13" dur="300" fill="hold"/>
                                        <p:tgtEl>
                                          <p:spTgt spid="11"/>
                                        </p:tgtEl>
                                        <p:attrNameLst>
                                          <p:attrName>ppt_w</p:attrName>
                                        </p:attrNameLst>
                                      </p:cBhvr>
                                      <p:tavLst>
                                        <p:tav tm="0">
                                          <p:val>
                                            <p:fltVal val="0"/>
                                          </p:val>
                                        </p:tav>
                                        <p:tav tm="100000">
                                          <p:val>
                                            <p:strVal val="#ppt_w"/>
                                          </p:val>
                                        </p:tav>
                                      </p:tavLst>
                                    </p:anim>
                                    <p:anim calcmode="lin" valueType="num">
                                      <p:cBhvr>
                                        <p:cTn id="14" dur="300" fill="hold"/>
                                        <p:tgtEl>
                                          <p:spTgt spid="11"/>
                                        </p:tgtEl>
                                        <p:attrNameLst>
                                          <p:attrName>ppt_h</p:attrName>
                                        </p:attrNameLst>
                                      </p:cBhvr>
                                      <p:tavLst>
                                        <p:tav tm="0">
                                          <p:val>
                                            <p:fltVal val="0"/>
                                          </p:val>
                                        </p:tav>
                                        <p:tav tm="100000">
                                          <p:val>
                                            <p:strVal val="#ppt_h"/>
                                          </p:val>
                                        </p:tav>
                                      </p:tavLst>
                                    </p:anim>
                                    <p:animEffect transition="in" filter="fade">
                                      <p:cBhvr>
                                        <p:cTn id="15" dur="300"/>
                                        <p:tgtEl>
                                          <p:spTgt spid="11"/>
                                        </p:tgtEl>
                                      </p:cBhvr>
                                    </p:animEffect>
                                  </p:childTnLst>
                                </p:cTn>
                              </p:par>
                            </p:childTnLst>
                          </p:cTn>
                        </p:par>
                        <p:par>
                          <p:cTn id="16" fill="hold">
                            <p:stCondLst>
                              <p:cond delay="600"/>
                            </p:stCondLst>
                            <p:childTnLst>
                              <p:par>
                                <p:cTn id="17" presetID="53" presetClass="entr" presetSubtype="16" fill="hold" grpId="0" nodeType="afterEffect">
                                  <p:stCondLst>
                                    <p:cond delay="0"/>
                                  </p:stCondLst>
                                  <p:childTnLst>
                                    <p:set>
                                      <p:cBhvr>
                                        <p:cTn id="18" dur="1" fill="hold">
                                          <p:stCondLst>
                                            <p:cond delay="0"/>
                                          </p:stCondLst>
                                        </p:cTn>
                                        <p:tgtEl>
                                          <p:spTgt spid="17"/>
                                        </p:tgtEl>
                                        <p:attrNameLst>
                                          <p:attrName>style.visibility</p:attrName>
                                        </p:attrNameLst>
                                      </p:cBhvr>
                                      <p:to>
                                        <p:strVal val="visible"/>
                                      </p:to>
                                    </p:set>
                                    <p:anim calcmode="lin" valueType="num">
                                      <p:cBhvr>
                                        <p:cTn id="19" dur="300" fill="hold"/>
                                        <p:tgtEl>
                                          <p:spTgt spid="17"/>
                                        </p:tgtEl>
                                        <p:attrNameLst>
                                          <p:attrName>ppt_w</p:attrName>
                                        </p:attrNameLst>
                                      </p:cBhvr>
                                      <p:tavLst>
                                        <p:tav tm="0">
                                          <p:val>
                                            <p:fltVal val="0"/>
                                          </p:val>
                                        </p:tav>
                                        <p:tav tm="100000">
                                          <p:val>
                                            <p:strVal val="#ppt_w"/>
                                          </p:val>
                                        </p:tav>
                                      </p:tavLst>
                                    </p:anim>
                                    <p:anim calcmode="lin" valueType="num">
                                      <p:cBhvr>
                                        <p:cTn id="20" dur="300" fill="hold"/>
                                        <p:tgtEl>
                                          <p:spTgt spid="17"/>
                                        </p:tgtEl>
                                        <p:attrNameLst>
                                          <p:attrName>ppt_h</p:attrName>
                                        </p:attrNameLst>
                                      </p:cBhvr>
                                      <p:tavLst>
                                        <p:tav tm="0">
                                          <p:val>
                                            <p:fltVal val="0"/>
                                          </p:val>
                                        </p:tav>
                                        <p:tav tm="100000">
                                          <p:val>
                                            <p:strVal val="#ppt_h"/>
                                          </p:val>
                                        </p:tav>
                                      </p:tavLst>
                                    </p:anim>
                                    <p:animEffect transition="in" filter="fade">
                                      <p:cBhvr>
                                        <p:cTn id="21" dur="300"/>
                                        <p:tgtEl>
                                          <p:spTgt spid="17"/>
                                        </p:tgtEl>
                                      </p:cBhvr>
                                    </p:animEffect>
                                  </p:childTnLst>
                                </p:cTn>
                              </p:par>
                            </p:childTnLst>
                          </p:cTn>
                        </p:par>
                        <p:par>
                          <p:cTn id="22" fill="hold">
                            <p:stCondLst>
                              <p:cond delay="900"/>
                            </p:stCondLst>
                            <p:childTnLst>
                              <p:par>
                                <p:cTn id="23" presetID="41" presetClass="entr" presetSubtype="0" fill="hold" grpId="0" nodeType="afterEffect">
                                  <p:stCondLst>
                                    <p:cond delay="0"/>
                                  </p:stCondLst>
                                  <p:childTnLst>
                                    <p:set>
                                      <p:cBhvr>
                                        <p:cTn id="24" dur="1" fill="hold">
                                          <p:stCondLst>
                                            <p:cond delay="0"/>
                                          </p:stCondLst>
                                        </p:cTn>
                                        <p:tgtEl>
                                          <p:spTgt spid="21"/>
                                        </p:tgtEl>
                                        <p:attrNameLst>
                                          <p:attrName>style.visibility</p:attrName>
                                        </p:attrNameLst>
                                      </p:cBhvr>
                                      <p:to>
                                        <p:strVal val="visible"/>
                                      </p:to>
                                    </p:set>
                                    <p:anim calcmode="lin" valueType="num">
                                      <p:cBhvr>
                                        <p:cTn id="25" dur="300" fill="hold"/>
                                        <p:tgtEl>
                                          <p:spTgt spid="21"/>
                                        </p:tgtEl>
                                        <p:attrNameLst>
                                          <p:attrName>ppt_x</p:attrName>
                                        </p:attrNameLst>
                                      </p:cBhvr>
                                      <p:tavLst>
                                        <p:tav tm="0">
                                          <p:val>
                                            <p:strVal val="#ppt_x"/>
                                          </p:val>
                                        </p:tav>
                                        <p:tav tm="50000">
                                          <p:val>
                                            <p:strVal val="#ppt_x+.1"/>
                                          </p:val>
                                        </p:tav>
                                        <p:tav tm="100000">
                                          <p:val>
                                            <p:strVal val="#ppt_x"/>
                                          </p:val>
                                        </p:tav>
                                      </p:tavLst>
                                    </p:anim>
                                    <p:anim calcmode="lin" valueType="num">
                                      <p:cBhvr>
                                        <p:cTn id="26" dur="300" fill="hold"/>
                                        <p:tgtEl>
                                          <p:spTgt spid="21"/>
                                        </p:tgtEl>
                                        <p:attrNameLst>
                                          <p:attrName>ppt_y</p:attrName>
                                        </p:attrNameLst>
                                      </p:cBhvr>
                                      <p:tavLst>
                                        <p:tav tm="0">
                                          <p:val>
                                            <p:strVal val="#ppt_y"/>
                                          </p:val>
                                        </p:tav>
                                        <p:tav tm="100000">
                                          <p:val>
                                            <p:strVal val="#ppt_y"/>
                                          </p:val>
                                        </p:tav>
                                      </p:tavLst>
                                    </p:anim>
                                    <p:anim calcmode="lin" valueType="num">
                                      <p:cBhvr>
                                        <p:cTn id="27" dur="300" fill="hold"/>
                                        <p:tgtEl>
                                          <p:spTgt spid="21"/>
                                        </p:tgtEl>
                                        <p:attrNameLst>
                                          <p:attrName>ppt_h</p:attrName>
                                        </p:attrNameLst>
                                      </p:cBhvr>
                                      <p:tavLst>
                                        <p:tav tm="0">
                                          <p:val>
                                            <p:strVal val="#ppt_h/10"/>
                                          </p:val>
                                        </p:tav>
                                        <p:tav tm="50000">
                                          <p:val>
                                            <p:strVal val="#ppt_h+.01"/>
                                          </p:val>
                                        </p:tav>
                                        <p:tav tm="100000">
                                          <p:val>
                                            <p:strVal val="#ppt_h"/>
                                          </p:val>
                                        </p:tav>
                                      </p:tavLst>
                                    </p:anim>
                                    <p:anim calcmode="lin" valueType="num">
                                      <p:cBhvr>
                                        <p:cTn id="28" dur="300" fill="hold"/>
                                        <p:tgtEl>
                                          <p:spTgt spid="21"/>
                                        </p:tgtEl>
                                        <p:attrNameLst>
                                          <p:attrName>ppt_w</p:attrName>
                                        </p:attrNameLst>
                                      </p:cBhvr>
                                      <p:tavLst>
                                        <p:tav tm="0">
                                          <p:val>
                                            <p:strVal val="#ppt_w/10"/>
                                          </p:val>
                                        </p:tav>
                                        <p:tav tm="50000">
                                          <p:val>
                                            <p:strVal val="#ppt_w+.01"/>
                                          </p:val>
                                        </p:tav>
                                        <p:tav tm="100000">
                                          <p:val>
                                            <p:strVal val="#ppt_w"/>
                                          </p:val>
                                        </p:tav>
                                      </p:tavLst>
                                    </p:anim>
                                    <p:animEffect transition="in" filter="fade">
                                      <p:cBhvr>
                                        <p:cTn id="29" dur="300" tmFilter="0,0; .5, 1; 1, 1"/>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5" grpId="0" animBg="1"/>
      <p:bldP spid="17" grpId="0" animBg="1"/>
      <p:bldP spid="2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07A19405-149C-AB4A-DE49-37A118EDCAC4}"/>
              </a:ext>
            </a:extLst>
          </p:cNvPr>
          <p:cNvGrpSpPr/>
          <p:nvPr/>
        </p:nvGrpSpPr>
        <p:grpSpPr>
          <a:xfrm>
            <a:off x="368764" y="1195992"/>
            <a:ext cx="8522762" cy="6124488"/>
            <a:chOff x="-7171261" y="-1182337"/>
            <a:chExt cx="23357673" cy="16784912"/>
          </a:xfrm>
        </p:grpSpPr>
        <p:pic>
          <p:nvPicPr>
            <p:cNvPr id="20" name="Picture 19" descr="677d22b86e9b106229962a82.jpg"/>
            <p:cNvPicPr>
              <a:picLocks noChangeAspect="1"/>
            </p:cNvPicPr>
            <p:nvPr/>
          </p:nvPicPr>
          <p:blipFill>
            <a:blip r:embed="rId5"/>
            <a:stretch>
              <a:fillRect/>
            </a:stretch>
          </p:blipFill>
          <p:spPr>
            <a:xfrm>
              <a:off x="-4270644" y="1280677"/>
              <a:ext cx="19044405" cy="11902753"/>
            </a:xfrm>
            <a:prstGeom prst="rect">
              <a:avLst/>
            </a:prstGeom>
          </p:spPr>
        </p:pic>
        <p:sp>
          <p:nvSpPr>
            <p:cNvPr id="5" name="淘宝-想搞设计PPT(倒卖必究)-5">
              <a:extLst>
                <a:ext uri="{FF2B5EF4-FFF2-40B4-BE49-F238E27FC236}">
                  <a16:creationId xmlns:a16="http://schemas.microsoft.com/office/drawing/2014/main" id="{277609E8-C58E-F0B6-B6B9-118370CBA29C}"/>
                </a:ext>
              </a:extLst>
            </p:cNvPr>
            <p:cNvSpPr/>
            <p:nvPr/>
          </p:nvSpPr>
          <p:spPr>
            <a:xfrm>
              <a:off x="-7171261" y="10914219"/>
              <a:ext cx="23357673" cy="468835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淘宝-想搞设计PPT(倒卖必究)-6">
              <a:extLst>
                <a:ext uri="{FF2B5EF4-FFF2-40B4-BE49-F238E27FC236}">
                  <a16:creationId xmlns:a16="http://schemas.microsoft.com/office/drawing/2014/main" id="{43B26B10-E9E1-4D45-9FDE-457E2943AD83}"/>
                </a:ext>
              </a:extLst>
            </p:cNvPr>
            <p:cNvSpPr/>
            <p:nvPr/>
          </p:nvSpPr>
          <p:spPr>
            <a:xfrm>
              <a:off x="-6267579" y="-1182337"/>
              <a:ext cx="21550312" cy="382527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 name="淘宝-想搞设计PPT(倒卖必究)-11"/>
          <p:cNvSpPr/>
          <p:nvPr/>
        </p:nvSpPr>
        <p:spPr>
          <a:xfrm>
            <a:off x="8262253" y="2589897"/>
            <a:ext cx="2716300" cy="3021442"/>
          </a:xfrm>
          <a:prstGeom prst="rect">
            <a:avLst/>
          </a:prstGeom>
          <a:solidFill>
            <a:srgbClr val="1A64A7"/>
          </a:solidFill>
          <a:ln>
            <a:noFill/>
          </a:ln>
          <a:effectLst>
            <a:outerShdw blurRad="381000" dist="228600" dir="2700000" sx="95000" sy="95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lnSpc>
                <a:spcPct val="150000"/>
              </a:lnSpc>
            </a:pPr>
            <a:r>
              <a:rPr lang="zh-CN" altLang="en-US" sz="2400" dirty="0">
                <a:solidFill>
                  <a:prstClr val="white"/>
                </a:solidFill>
                <a:latin typeface="微软雅黑" panose="020B0503020204020204" pitchFamily="34" charset="-122"/>
                <a:cs typeface="+mn-ea"/>
                <a:sym typeface="+mn-lt"/>
              </a:rPr>
              <a:t>关键词</a:t>
            </a:r>
            <a:endParaRPr lang="en-US" altLang="zh-CN" sz="2400" dirty="0">
              <a:solidFill>
                <a:prstClr val="white"/>
              </a:solidFill>
              <a:latin typeface="微软雅黑" panose="020B0503020204020204" pitchFamily="34" charset="-122"/>
              <a:cs typeface="+mn-ea"/>
              <a:sym typeface="+mn-lt"/>
            </a:endParaRPr>
          </a:p>
          <a:p>
            <a:pPr lvl="0" algn="ctr">
              <a:lnSpc>
                <a:spcPct val="150000"/>
              </a:lnSpc>
            </a:pPr>
            <a:r>
              <a:rPr lang="zh-CN" altLang="en-US" sz="2400" dirty="0">
                <a:solidFill>
                  <a:prstClr val="white"/>
                </a:solidFill>
                <a:latin typeface="微软雅黑" panose="020B0503020204020204" pitchFamily="34" charset="-122"/>
                <a:cs typeface="+mn-ea"/>
                <a:sym typeface="+mn-lt"/>
              </a:rPr>
              <a:t>描述概括</a:t>
            </a:r>
          </a:p>
        </p:txBody>
      </p:sp>
      <p:sp>
        <p:nvSpPr>
          <p:cNvPr id="14" name="淘宝-想搞设计PPT(倒卖必究)-14"/>
          <p:cNvSpPr txBox="1"/>
          <p:nvPr/>
        </p:nvSpPr>
        <p:spPr>
          <a:xfrm>
            <a:off x="1309234" y="1517437"/>
            <a:ext cx="9669319" cy="507831"/>
          </a:xfrm>
          <a:prstGeom prst="rect">
            <a:avLst/>
          </a:prstGeom>
          <a:noFill/>
        </p:spPr>
        <p:txBody>
          <a:bodyPr wrap="square" lIns="0" tIns="0" rIns="0" bIns="0" rtlCol="0">
            <a:spAutoFit/>
          </a:bodyPr>
          <a:lstStyle/>
          <a:p>
            <a:pPr algn="just">
              <a:lnSpc>
                <a:spcPct val="150000"/>
              </a:lnSpc>
              <a:spcBef>
                <a:spcPts val="1200"/>
              </a:spcBef>
            </a:pPr>
            <a:r>
              <a:rPr lang="zh-CN" altLang="en-US" sz="1100" dirty="0">
                <a:solidFill>
                  <a:schemeClr val="tx1">
                    <a:lumMod val="65000"/>
                    <a:lumOff val="35000"/>
                  </a:schemeClr>
                </a:solidFill>
                <a:latin typeface="+mn-ea"/>
              </a:rPr>
              <a:t>您的内容打在这里，或者通过复制您的文本后，在此框中选择粘贴，并选择只保留文字。您的内容打在这里，或者通过复制您的文本后，在此框中选择粘贴，并选择只保留文字。您的内容打在这里，或者通过复制您的文本后，在此框中选择粘贴，并选择只保留文字。</a:t>
            </a:r>
            <a:endParaRPr lang="en-US" altLang="zh-CN" sz="1100" dirty="0">
              <a:solidFill>
                <a:schemeClr val="tx1">
                  <a:lumMod val="65000"/>
                  <a:lumOff val="35000"/>
                </a:schemeClr>
              </a:solidFill>
              <a:latin typeface="+mn-ea"/>
            </a:endParaRPr>
          </a:p>
        </p:txBody>
      </p:sp>
      <p:sp>
        <p:nvSpPr>
          <p:cNvPr id="19" name="淘宝-想搞设计PPT(倒卖必究)-19">
            <a:extLst>
              <a:ext uri="{FF2B5EF4-FFF2-40B4-BE49-F238E27FC236}">
                <a16:creationId xmlns:a16="http://schemas.microsoft.com/office/drawing/2014/main" id="{C6628E7D-1D55-A032-4624-B4F98AF4036D}"/>
              </a:ext>
            </a:extLst>
          </p:cNvPr>
          <p:cNvSpPr/>
          <p:nvPr/>
        </p:nvSpPr>
        <p:spPr>
          <a:xfrm>
            <a:off x="0" y="0"/>
            <a:ext cx="2641600" cy="787400"/>
          </a:xfrm>
          <a:prstGeom prst="homePlate">
            <a:avLst/>
          </a:prstGeom>
          <a:solidFill>
            <a:srgbClr val="15548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rgbClr val="FFFFFF"/>
                </a:solidFill>
                <a:latin typeface="微软雅黑" panose="020B0503020204020204" pitchFamily="34" charset="-122"/>
              </a:rPr>
              <a:t>输入标题</a:t>
            </a:r>
          </a:p>
        </p:txBody>
      </p:sp>
      <p:pic>
        <p:nvPicPr>
          <p:cNvPr id="21" name="Picture 20" descr="华中科技大学.png"/>
          <p:cNvPicPr>
            <a:picLocks noChangeAspect="1"/>
          </p:cNvPicPr>
          <p:nvPr/>
        </p:nvPicPr>
        <p:blipFill>
          <a:blip r:embed="rId6"/>
          <a:stretch>
            <a:fillRect/>
          </a:stretch>
        </p:blipFill>
        <p:spPr>
          <a:xfrm>
            <a:off x="9984826" y="113565"/>
            <a:ext cx="1992610" cy="437661"/>
          </a:xfrm>
          <a:prstGeom prst="rect">
            <a:avLst/>
          </a:prstGeom>
        </p:spPr>
      </p:pic>
    </p:spTree>
    <p:extLst>
      <p:ext uri="{BB962C8B-B14F-4D97-AF65-F5344CB8AC3E}">
        <p14:creationId xmlns:p14="http://schemas.microsoft.com/office/powerpoint/2010/main" val="120704848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par>
                          <p:cTn id="8" fill="hold">
                            <p:stCondLst>
                              <p:cond delay="500"/>
                            </p:stCondLst>
                            <p:childTnLst>
                              <p:par>
                                <p:cTn id="9" presetID="41" presetClass="entr" presetSubtype="0" fill="hold" grpId="0" nodeType="after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p:cTn id="11" dur="300" fill="hold"/>
                                        <p:tgtEl>
                                          <p:spTgt spid="14"/>
                                        </p:tgtEl>
                                        <p:attrNameLst>
                                          <p:attrName>ppt_x</p:attrName>
                                        </p:attrNameLst>
                                      </p:cBhvr>
                                      <p:tavLst>
                                        <p:tav tm="0">
                                          <p:val>
                                            <p:strVal val="#ppt_x"/>
                                          </p:val>
                                        </p:tav>
                                        <p:tav tm="50000">
                                          <p:val>
                                            <p:strVal val="#ppt_x+.1"/>
                                          </p:val>
                                        </p:tav>
                                        <p:tav tm="100000">
                                          <p:val>
                                            <p:strVal val="#ppt_x"/>
                                          </p:val>
                                        </p:tav>
                                      </p:tavLst>
                                    </p:anim>
                                    <p:anim calcmode="lin" valueType="num">
                                      <p:cBhvr>
                                        <p:cTn id="12" dur="300" fill="hold"/>
                                        <p:tgtEl>
                                          <p:spTgt spid="14"/>
                                        </p:tgtEl>
                                        <p:attrNameLst>
                                          <p:attrName>ppt_y</p:attrName>
                                        </p:attrNameLst>
                                      </p:cBhvr>
                                      <p:tavLst>
                                        <p:tav tm="0">
                                          <p:val>
                                            <p:strVal val="#ppt_y"/>
                                          </p:val>
                                        </p:tav>
                                        <p:tav tm="100000">
                                          <p:val>
                                            <p:strVal val="#ppt_y"/>
                                          </p:val>
                                        </p:tav>
                                      </p:tavLst>
                                    </p:anim>
                                    <p:anim calcmode="lin" valueType="num">
                                      <p:cBhvr>
                                        <p:cTn id="13" dur="300" fill="hold"/>
                                        <p:tgtEl>
                                          <p:spTgt spid="14"/>
                                        </p:tgtEl>
                                        <p:attrNameLst>
                                          <p:attrName>ppt_h</p:attrName>
                                        </p:attrNameLst>
                                      </p:cBhvr>
                                      <p:tavLst>
                                        <p:tav tm="0">
                                          <p:val>
                                            <p:strVal val="#ppt_h/10"/>
                                          </p:val>
                                        </p:tav>
                                        <p:tav tm="50000">
                                          <p:val>
                                            <p:strVal val="#ppt_h+.01"/>
                                          </p:val>
                                        </p:tav>
                                        <p:tav tm="100000">
                                          <p:val>
                                            <p:strVal val="#ppt_h"/>
                                          </p:val>
                                        </p:tav>
                                      </p:tavLst>
                                    </p:anim>
                                    <p:anim calcmode="lin" valueType="num">
                                      <p:cBhvr>
                                        <p:cTn id="14" dur="300" fill="hold"/>
                                        <p:tgtEl>
                                          <p:spTgt spid="14"/>
                                        </p:tgtEl>
                                        <p:attrNameLst>
                                          <p:attrName>ppt_w</p:attrName>
                                        </p:attrNameLst>
                                      </p:cBhvr>
                                      <p:tavLst>
                                        <p:tav tm="0">
                                          <p:val>
                                            <p:strVal val="#ppt_w/10"/>
                                          </p:val>
                                        </p:tav>
                                        <p:tav tm="50000">
                                          <p:val>
                                            <p:strVal val="#ppt_w+.01"/>
                                          </p:val>
                                        </p:tav>
                                        <p:tav tm="100000">
                                          <p:val>
                                            <p:strVal val="#ppt_w"/>
                                          </p:val>
                                        </p:tav>
                                      </p:tavLst>
                                    </p:anim>
                                    <p:animEffect transition="in" filter="fade">
                                      <p:cBhvr>
                                        <p:cTn id="15" dur="300" tmFilter="0,0; .5, 1; 1, 1"/>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淘宝-想搞设计PPT(倒卖必究)-5"/>
          <p:cNvSpPr>
            <a:spLocks/>
          </p:cNvSpPr>
          <p:nvPr/>
        </p:nvSpPr>
        <p:spPr bwMode="auto">
          <a:xfrm>
            <a:off x="2303157" y="1776470"/>
            <a:ext cx="2214283" cy="2214000"/>
          </a:xfrm>
          <a:custGeom>
            <a:avLst/>
            <a:gdLst>
              <a:gd name="T0" fmla="*/ 610 w 1220"/>
              <a:gd name="T1" fmla="*/ 0 h 1222"/>
              <a:gd name="T2" fmla="*/ 1220 w 1220"/>
              <a:gd name="T3" fmla="*/ 612 h 1222"/>
              <a:gd name="T4" fmla="*/ 610 w 1220"/>
              <a:gd name="T5" fmla="*/ 1222 h 1222"/>
              <a:gd name="T6" fmla="*/ 0 w 1220"/>
              <a:gd name="T7" fmla="*/ 612 h 1222"/>
              <a:gd name="T8" fmla="*/ 610 w 1220"/>
              <a:gd name="T9" fmla="*/ 0 h 1222"/>
            </a:gdLst>
            <a:ahLst/>
            <a:cxnLst>
              <a:cxn ang="0">
                <a:pos x="T0" y="T1"/>
              </a:cxn>
              <a:cxn ang="0">
                <a:pos x="T2" y="T3"/>
              </a:cxn>
              <a:cxn ang="0">
                <a:pos x="T4" y="T5"/>
              </a:cxn>
              <a:cxn ang="0">
                <a:pos x="T6" y="T7"/>
              </a:cxn>
              <a:cxn ang="0">
                <a:pos x="T8" y="T9"/>
              </a:cxn>
            </a:cxnLst>
            <a:rect l="0" t="0" r="r" b="b"/>
            <a:pathLst>
              <a:path w="1220" h="1222">
                <a:moveTo>
                  <a:pt x="610" y="0"/>
                </a:moveTo>
                <a:lnTo>
                  <a:pt x="1220" y="612"/>
                </a:lnTo>
                <a:lnTo>
                  <a:pt x="610" y="1222"/>
                </a:lnTo>
                <a:lnTo>
                  <a:pt x="0" y="612"/>
                </a:lnTo>
                <a:lnTo>
                  <a:pt x="610" y="0"/>
                </a:lnTo>
                <a:close/>
              </a:path>
            </a:pathLst>
          </a:custGeom>
          <a:solidFill>
            <a:srgbClr val="1A64A7"/>
          </a:solidFill>
          <a:ln w="7938" cap="flat">
            <a:noFill/>
            <a:prstDash val="solid"/>
            <a:miter lim="800000"/>
            <a:headEnd/>
            <a:tailEnd/>
          </a:ln>
          <a:effectLst>
            <a:outerShdw blurRad="381000" dist="228600" dir="2700000" sx="95000" sy="95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ndParaRPr>
          </a:p>
        </p:txBody>
      </p:sp>
      <p:sp>
        <p:nvSpPr>
          <p:cNvPr id="6" name="淘宝-想搞设计PPT(倒卖必究)-6"/>
          <p:cNvSpPr>
            <a:spLocks/>
          </p:cNvSpPr>
          <p:nvPr/>
        </p:nvSpPr>
        <p:spPr bwMode="auto">
          <a:xfrm>
            <a:off x="1943298" y="2155801"/>
            <a:ext cx="2934000" cy="2934000"/>
          </a:xfrm>
          <a:custGeom>
            <a:avLst/>
            <a:gdLst>
              <a:gd name="T0" fmla="*/ 809 w 1618"/>
              <a:gd name="T1" fmla="*/ 0 h 1617"/>
              <a:gd name="T2" fmla="*/ 1618 w 1618"/>
              <a:gd name="T3" fmla="*/ 809 h 1617"/>
              <a:gd name="T4" fmla="*/ 809 w 1618"/>
              <a:gd name="T5" fmla="*/ 1617 h 1617"/>
              <a:gd name="T6" fmla="*/ 0 w 1618"/>
              <a:gd name="T7" fmla="*/ 809 h 1617"/>
              <a:gd name="T8" fmla="*/ 809 w 1618"/>
              <a:gd name="T9" fmla="*/ 0 h 1617"/>
            </a:gdLst>
            <a:ahLst/>
            <a:cxnLst>
              <a:cxn ang="0">
                <a:pos x="T0" y="T1"/>
              </a:cxn>
              <a:cxn ang="0">
                <a:pos x="T2" y="T3"/>
              </a:cxn>
              <a:cxn ang="0">
                <a:pos x="T4" y="T5"/>
              </a:cxn>
              <a:cxn ang="0">
                <a:pos x="T6" y="T7"/>
              </a:cxn>
              <a:cxn ang="0">
                <a:pos x="T8" y="T9"/>
              </a:cxn>
            </a:cxnLst>
            <a:rect l="0" t="0" r="r" b="b"/>
            <a:pathLst>
              <a:path w="1618" h="1617">
                <a:moveTo>
                  <a:pt x="809" y="0"/>
                </a:moveTo>
                <a:lnTo>
                  <a:pt x="1618" y="809"/>
                </a:lnTo>
                <a:lnTo>
                  <a:pt x="809" y="1617"/>
                </a:lnTo>
                <a:lnTo>
                  <a:pt x="0" y="809"/>
                </a:lnTo>
                <a:lnTo>
                  <a:pt x="809" y="0"/>
                </a:lnTo>
                <a:close/>
              </a:path>
            </a:pathLst>
          </a:custGeom>
          <a:blipFill>
            <a:blip r:embed="rId3"/>
            <a:stretch>
              <a:fillRect/>
            </a:stretch>
          </a:blipFill>
          <a:ln w="7938" cap="flat">
            <a:noFill/>
            <a:prstDash val="solid"/>
            <a:miter lim="800000"/>
            <a:headEnd/>
            <a:tailEnd/>
          </a:ln>
          <a:effectLst>
            <a:outerShdw blurRad="381000" dist="228600" dir="2700000" sx="95000" sy="95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ndParaRPr>
          </a:p>
        </p:txBody>
      </p:sp>
      <p:sp>
        <p:nvSpPr>
          <p:cNvPr id="10" name="淘宝-想搞设计PPT(倒卖必究)-10"/>
          <p:cNvSpPr txBox="1"/>
          <p:nvPr/>
        </p:nvSpPr>
        <p:spPr>
          <a:xfrm>
            <a:off x="5841999" y="3482638"/>
            <a:ext cx="4502689" cy="1015663"/>
          </a:xfrm>
          <a:prstGeom prst="rect">
            <a:avLst/>
          </a:prstGeom>
          <a:noFill/>
        </p:spPr>
        <p:txBody>
          <a:bodyPr wrap="square" lIns="0" tIns="0" rIns="0" bIns="0" rtlCol="0">
            <a:spAutoFit/>
          </a:bodyPr>
          <a:lstStyle/>
          <a:p>
            <a:pPr algn="just">
              <a:lnSpc>
                <a:spcPct val="150000"/>
              </a:lnSpc>
              <a:spcBef>
                <a:spcPts val="1200"/>
              </a:spcBef>
            </a:pPr>
            <a:r>
              <a:rPr lang="zh-CN" altLang="en-US" sz="1100" dirty="0">
                <a:solidFill>
                  <a:schemeClr val="tx1">
                    <a:lumMod val="65000"/>
                    <a:lumOff val="35000"/>
                  </a:schemeClr>
                </a:solidFill>
                <a:latin typeface="+mn-ea"/>
              </a:rPr>
              <a:t>您的内容打在这里，或者通过复制您的文本后，在此框中选择粘贴，并选择只保留文字。您的内容打在这里，或者通过复制您的文本后，在此框中选择粘贴，并选择只保留文字。您的内容打在这里，或者通过复制您的文本后，在此框中选择粘贴，并选择只保留文字。</a:t>
            </a:r>
            <a:endParaRPr lang="en-US" altLang="zh-CN" sz="1100" dirty="0">
              <a:solidFill>
                <a:schemeClr val="tx1">
                  <a:lumMod val="65000"/>
                  <a:lumOff val="35000"/>
                </a:schemeClr>
              </a:solidFill>
              <a:latin typeface="+mn-ea"/>
            </a:endParaRPr>
          </a:p>
        </p:txBody>
      </p:sp>
      <p:sp>
        <p:nvSpPr>
          <p:cNvPr id="12" name="淘宝-想搞设计PPT(倒卖必究)-12"/>
          <p:cNvSpPr/>
          <p:nvPr/>
        </p:nvSpPr>
        <p:spPr>
          <a:xfrm>
            <a:off x="5841999" y="2249207"/>
            <a:ext cx="1384995" cy="276999"/>
          </a:xfrm>
          <a:prstGeom prst="rect">
            <a:avLst/>
          </a:prstGeom>
        </p:spPr>
        <p:txBody>
          <a:bodyPr wrap="none" lIns="0" tIns="0" rIns="0" bIns="0">
            <a:spAutoFit/>
          </a:bodyPr>
          <a:lstStyle/>
          <a:p>
            <a:r>
              <a:rPr lang="zh-CN" altLang="en-US" dirty="0">
                <a:solidFill>
                  <a:schemeClr val="tx1">
                    <a:lumMod val="65000"/>
                    <a:lumOff val="35000"/>
                  </a:schemeClr>
                </a:solidFill>
                <a:latin typeface="微软雅黑" panose="020B0503020204020204" pitchFamily="34" charset="-122"/>
              </a:rPr>
              <a:t>董事兼总经理</a:t>
            </a:r>
          </a:p>
        </p:txBody>
      </p:sp>
      <p:sp>
        <p:nvSpPr>
          <p:cNvPr id="13" name="淘宝-想搞设计PPT(倒卖必究)-13"/>
          <p:cNvSpPr/>
          <p:nvPr/>
        </p:nvSpPr>
        <p:spPr>
          <a:xfrm>
            <a:off x="5841999" y="2632061"/>
            <a:ext cx="1822615" cy="492443"/>
          </a:xfrm>
          <a:prstGeom prst="rect">
            <a:avLst/>
          </a:prstGeom>
        </p:spPr>
        <p:txBody>
          <a:bodyPr wrap="none" lIns="0" tIns="0" rIns="0" bIns="0">
            <a:spAutoFit/>
          </a:bodyPr>
          <a:lstStyle/>
          <a:p>
            <a:r>
              <a:rPr lang="zh-CN" altLang="en-US" sz="3200" dirty="0">
                <a:solidFill>
                  <a:schemeClr val="accent2"/>
                </a:solidFill>
                <a:latin typeface="微软雅黑" panose="020B0503020204020204" pitchFamily="34" charset="-122"/>
              </a:rPr>
              <a:t>黄某某 </a:t>
            </a:r>
            <a:r>
              <a:rPr lang="zh-CN" altLang="en-US" dirty="0">
                <a:solidFill>
                  <a:schemeClr val="accent2"/>
                </a:solidFill>
                <a:latin typeface="微软雅黑" panose="020B0503020204020204" pitchFamily="34" charset="-122"/>
              </a:rPr>
              <a:t>先生</a:t>
            </a:r>
          </a:p>
        </p:txBody>
      </p:sp>
      <p:sp>
        <p:nvSpPr>
          <p:cNvPr id="14" name="淘宝-想搞设计PPT(倒卖必究)-14">
            <a:extLst>
              <a:ext uri="{FF2B5EF4-FFF2-40B4-BE49-F238E27FC236}">
                <a16:creationId xmlns:a16="http://schemas.microsoft.com/office/drawing/2014/main" id="{DE2C8D14-4D49-171D-A725-E5758CC07166}"/>
              </a:ext>
            </a:extLst>
          </p:cNvPr>
          <p:cNvSpPr/>
          <p:nvPr/>
        </p:nvSpPr>
        <p:spPr>
          <a:xfrm>
            <a:off x="0" y="0"/>
            <a:ext cx="2641600" cy="787400"/>
          </a:xfrm>
          <a:prstGeom prst="homePlate">
            <a:avLst/>
          </a:prstGeom>
          <a:solidFill>
            <a:srgbClr val="15548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rgbClr val="FFFFFF"/>
                </a:solidFill>
                <a:latin typeface="微软雅黑" panose="020B0503020204020204" pitchFamily="34" charset="-122"/>
              </a:rPr>
              <a:t>输入标题</a:t>
            </a:r>
          </a:p>
        </p:txBody>
      </p:sp>
      <p:pic>
        <p:nvPicPr>
          <p:cNvPr id="31" name="Picture 30" descr="华中科技大学.png"/>
          <p:cNvPicPr>
            <a:picLocks noChangeAspect="1"/>
          </p:cNvPicPr>
          <p:nvPr/>
        </p:nvPicPr>
        <p:blipFill>
          <a:blip r:embed="rId5"/>
          <a:stretch>
            <a:fillRect/>
          </a:stretch>
        </p:blipFill>
        <p:spPr>
          <a:xfrm>
            <a:off x="9984826" y="113565"/>
            <a:ext cx="1992610" cy="437661"/>
          </a:xfrm>
          <a:prstGeom prst="rect">
            <a:avLst/>
          </a:prstGeom>
        </p:spPr>
      </p:pic>
    </p:spTree>
    <p:extLst>
      <p:ext uri="{BB962C8B-B14F-4D97-AF65-F5344CB8AC3E}">
        <p14:creationId xmlns:p14="http://schemas.microsoft.com/office/powerpoint/2010/main" val="2495803692"/>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300" fill="hold"/>
                                        <p:tgtEl>
                                          <p:spTgt spid="6"/>
                                        </p:tgtEl>
                                        <p:attrNameLst>
                                          <p:attrName>ppt_w</p:attrName>
                                        </p:attrNameLst>
                                      </p:cBhvr>
                                      <p:tavLst>
                                        <p:tav tm="0">
                                          <p:val>
                                            <p:fltVal val="0"/>
                                          </p:val>
                                        </p:tav>
                                        <p:tav tm="100000">
                                          <p:val>
                                            <p:strVal val="#ppt_w"/>
                                          </p:val>
                                        </p:tav>
                                      </p:tavLst>
                                    </p:anim>
                                    <p:anim calcmode="lin" valueType="num">
                                      <p:cBhvr>
                                        <p:cTn id="8" dur="300" fill="hold"/>
                                        <p:tgtEl>
                                          <p:spTgt spid="6"/>
                                        </p:tgtEl>
                                        <p:attrNameLst>
                                          <p:attrName>ppt_h</p:attrName>
                                        </p:attrNameLst>
                                      </p:cBhvr>
                                      <p:tavLst>
                                        <p:tav tm="0">
                                          <p:val>
                                            <p:fltVal val="0"/>
                                          </p:val>
                                        </p:tav>
                                        <p:tav tm="100000">
                                          <p:val>
                                            <p:strVal val="#ppt_h"/>
                                          </p:val>
                                        </p:tav>
                                      </p:tavLst>
                                    </p:anim>
                                    <p:animEffect transition="in" filter="fade">
                                      <p:cBhvr>
                                        <p:cTn id="9" dur="300"/>
                                        <p:tgtEl>
                                          <p:spTgt spid="6"/>
                                        </p:tgtEl>
                                      </p:cBhvr>
                                    </p:animEffect>
                                  </p:childTnLst>
                                </p:cTn>
                              </p:par>
                            </p:childTnLst>
                          </p:cTn>
                        </p:par>
                        <p:par>
                          <p:cTn id="10" fill="hold">
                            <p:stCondLst>
                              <p:cond delay="300"/>
                            </p:stCondLst>
                            <p:childTnLst>
                              <p:par>
                                <p:cTn id="11" presetID="53" presetClass="entr" presetSubtype="16"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p:cTn id="13" dur="300" fill="hold"/>
                                        <p:tgtEl>
                                          <p:spTgt spid="5"/>
                                        </p:tgtEl>
                                        <p:attrNameLst>
                                          <p:attrName>ppt_w</p:attrName>
                                        </p:attrNameLst>
                                      </p:cBhvr>
                                      <p:tavLst>
                                        <p:tav tm="0">
                                          <p:val>
                                            <p:fltVal val="0"/>
                                          </p:val>
                                        </p:tav>
                                        <p:tav tm="100000">
                                          <p:val>
                                            <p:strVal val="#ppt_w"/>
                                          </p:val>
                                        </p:tav>
                                      </p:tavLst>
                                    </p:anim>
                                    <p:anim calcmode="lin" valueType="num">
                                      <p:cBhvr>
                                        <p:cTn id="14" dur="300" fill="hold"/>
                                        <p:tgtEl>
                                          <p:spTgt spid="5"/>
                                        </p:tgtEl>
                                        <p:attrNameLst>
                                          <p:attrName>ppt_h</p:attrName>
                                        </p:attrNameLst>
                                      </p:cBhvr>
                                      <p:tavLst>
                                        <p:tav tm="0">
                                          <p:val>
                                            <p:fltVal val="0"/>
                                          </p:val>
                                        </p:tav>
                                        <p:tav tm="100000">
                                          <p:val>
                                            <p:strVal val="#ppt_h"/>
                                          </p:val>
                                        </p:tav>
                                      </p:tavLst>
                                    </p:anim>
                                    <p:animEffect transition="in" filter="fade">
                                      <p:cBhvr>
                                        <p:cTn id="15" dur="300"/>
                                        <p:tgtEl>
                                          <p:spTgt spid="5"/>
                                        </p:tgtEl>
                                      </p:cBhvr>
                                    </p:animEffect>
                                  </p:childTnLst>
                                </p:cTn>
                              </p:par>
                            </p:childTnLst>
                          </p:cTn>
                        </p:par>
                        <p:par>
                          <p:cTn id="16" fill="hold">
                            <p:stCondLst>
                              <p:cond delay="600"/>
                            </p:stCondLst>
                            <p:childTnLst>
                              <p:par>
                                <p:cTn id="17" presetID="10" presetClass="entr" presetSubtype="0" fill="hold" grpId="0" nodeType="after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par>
                          <p:cTn id="23" fill="hold">
                            <p:stCondLst>
                              <p:cond delay="1100"/>
                            </p:stCondLst>
                            <p:childTnLst>
                              <p:par>
                                <p:cTn id="24" presetID="41" presetClass="entr" presetSubtype="0" fill="hold" grpId="0" nodeType="afterEffect">
                                  <p:stCondLst>
                                    <p:cond delay="0"/>
                                  </p:stCondLst>
                                  <p:childTnLst>
                                    <p:set>
                                      <p:cBhvr>
                                        <p:cTn id="25" dur="1" fill="hold">
                                          <p:stCondLst>
                                            <p:cond delay="0"/>
                                          </p:stCondLst>
                                        </p:cTn>
                                        <p:tgtEl>
                                          <p:spTgt spid="10"/>
                                        </p:tgtEl>
                                        <p:attrNameLst>
                                          <p:attrName>style.visibility</p:attrName>
                                        </p:attrNameLst>
                                      </p:cBhvr>
                                      <p:to>
                                        <p:strVal val="visible"/>
                                      </p:to>
                                    </p:set>
                                    <p:anim calcmode="lin" valueType="num">
                                      <p:cBhvr>
                                        <p:cTn id="26" dur="300" fill="hold"/>
                                        <p:tgtEl>
                                          <p:spTgt spid="10"/>
                                        </p:tgtEl>
                                        <p:attrNameLst>
                                          <p:attrName>ppt_x</p:attrName>
                                        </p:attrNameLst>
                                      </p:cBhvr>
                                      <p:tavLst>
                                        <p:tav tm="0">
                                          <p:val>
                                            <p:strVal val="#ppt_x"/>
                                          </p:val>
                                        </p:tav>
                                        <p:tav tm="50000">
                                          <p:val>
                                            <p:strVal val="#ppt_x+.1"/>
                                          </p:val>
                                        </p:tav>
                                        <p:tav tm="100000">
                                          <p:val>
                                            <p:strVal val="#ppt_x"/>
                                          </p:val>
                                        </p:tav>
                                      </p:tavLst>
                                    </p:anim>
                                    <p:anim calcmode="lin" valueType="num">
                                      <p:cBhvr>
                                        <p:cTn id="27" dur="300" fill="hold"/>
                                        <p:tgtEl>
                                          <p:spTgt spid="10"/>
                                        </p:tgtEl>
                                        <p:attrNameLst>
                                          <p:attrName>ppt_y</p:attrName>
                                        </p:attrNameLst>
                                      </p:cBhvr>
                                      <p:tavLst>
                                        <p:tav tm="0">
                                          <p:val>
                                            <p:strVal val="#ppt_y"/>
                                          </p:val>
                                        </p:tav>
                                        <p:tav tm="100000">
                                          <p:val>
                                            <p:strVal val="#ppt_y"/>
                                          </p:val>
                                        </p:tav>
                                      </p:tavLst>
                                    </p:anim>
                                    <p:anim calcmode="lin" valueType="num">
                                      <p:cBhvr>
                                        <p:cTn id="28" dur="300" fill="hold"/>
                                        <p:tgtEl>
                                          <p:spTgt spid="10"/>
                                        </p:tgtEl>
                                        <p:attrNameLst>
                                          <p:attrName>ppt_h</p:attrName>
                                        </p:attrNameLst>
                                      </p:cBhvr>
                                      <p:tavLst>
                                        <p:tav tm="0">
                                          <p:val>
                                            <p:strVal val="#ppt_h/10"/>
                                          </p:val>
                                        </p:tav>
                                        <p:tav tm="50000">
                                          <p:val>
                                            <p:strVal val="#ppt_h+.01"/>
                                          </p:val>
                                        </p:tav>
                                        <p:tav tm="100000">
                                          <p:val>
                                            <p:strVal val="#ppt_h"/>
                                          </p:val>
                                        </p:tav>
                                      </p:tavLst>
                                    </p:anim>
                                    <p:anim calcmode="lin" valueType="num">
                                      <p:cBhvr>
                                        <p:cTn id="29" dur="300" fill="hold"/>
                                        <p:tgtEl>
                                          <p:spTgt spid="10"/>
                                        </p:tgtEl>
                                        <p:attrNameLst>
                                          <p:attrName>ppt_w</p:attrName>
                                        </p:attrNameLst>
                                      </p:cBhvr>
                                      <p:tavLst>
                                        <p:tav tm="0">
                                          <p:val>
                                            <p:strVal val="#ppt_w/10"/>
                                          </p:val>
                                        </p:tav>
                                        <p:tav tm="50000">
                                          <p:val>
                                            <p:strVal val="#ppt_w+.01"/>
                                          </p:val>
                                        </p:tav>
                                        <p:tav tm="100000">
                                          <p:val>
                                            <p:strVal val="#ppt_w"/>
                                          </p:val>
                                        </p:tav>
                                      </p:tavLst>
                                    </p:anim>
                                    <p:animEffect transition="in" filter="fade">
                                      <p:cBhvr>
                                        <p:cTn id="30" dur="300" tmFilter="0,0; .5, 1; 1, 1"/>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10" grpId="0"/>
      <p:bldP spid="12" grpId="0"/>
      <p:bldP spid="1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淘宝-想搞设计PPT(倒卖必究)-4"/>
          <p:cNvSpPr/>
          <p:nvPr/>
        </p:nvSpPr>
        <p:spPr>
          <a:xfrm>
            <a:off x="2152475" y="2177118"/>
            <a:ext cx="2112540" cy="2112540"/>
          </a:xfrm>
          <a:custGeom>
            <a:avLst/>
            <a:gdLst>
              <a:gd name="connsiteX0" fmla="*/ 1122362 w 2244725"/>
              <a:gd name="connsiteY0" fmla="*/ 0 h 2244724"/>
              <a:gd name="connsiteX1" fmla="*/ 2244725 w 2244725"/>
              <a:gd name="connsiteY1" fmla="*/ 1122362 h 2244724"/>
              <a:gd name="connsiteX2" fmla="*/ 1122362 w 2244725"/>
              <a:gd name="connsiteY2" fmla="*/ 2244724 h 2244724"/>
              <a:gd name="connsiteX3" fmla="*/ 0 w 2244725"/>
              <a:gd name="connsiteY3" fmla="*/ 1122362 h 2244724"/>
            </a:gdLst>
            <a:ahLst/>
            <a:cxnLst>
              <a:cxn ang="0">
                <a:pos x="connsiteX0" y="connsiteY0"/>
              </a:cxn>
              <a:cxn ang="0">
                <a:pos x="connsiteX1" y="connsiteY1"/>
              </a:cxn>
              <a:cxn ang="0">
                <a:pos x="connsiteX2" y="connsiteY2"/>
              </a:cxn>
              <a:cxn ang="0">
                <a:pos x="connsiteX3" y="connsiteY3"/>
              </a:cxn>
            </a:cxnLst>
            <a:rect l="l" t="t" r="r" b="b"/>
            <a:pathLst>
              <a:path w="2244725" h="2244724">
                <a:moveTo>
                  <a:pt x="1122362" y="0"/>
                </a:moveTo>
                <a:lnTo>
                  <a:pt x="2244725" y="1122362"/>
                </a:lnTo>
                <a:lnTo>
                  <a:pt x="1122362" y="2244724"/>
                </a:lnTo>
                <a:lnTo>
                  <a:pt x="0" y="1122362"/>
                </a:lnTo>
                <a:close/>
              </a:path>
            </a:pathLst>
          </a:custGeom>
          <a:solidFill>
            <a:srgbClr val="10406B"/>
          </a:solidFill>
          <a:ln w="19050">
            <a:noFill/>
          </a:ln>
          <a:effectLst>
            <a:outerShdw blurRad="381000" dist="228600" dir="2700000" sx="95000" sy="95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rgbClr val="FAFAFA"/>
                </a:solidFill>
                <a:latin typeface="微软雅黑" panose="020B0503020204020204" pitchFamily="34" charset="-122"/>
              </a:rPr>
              <a:t>服务名称</a:t>
            </a:r>
          </a:p>
        </p:txBody>
      </p:sp>
      <p:sp>
        <p:nvSpPr>
          <p:cNvPr id="5" name="淘宝-想搞设计PPT(倒卖必究)-5"/>
          <p:cNvSpPr/>
          <p:nvPr/>
        </p:nvSpPr>
        <p:spPr>
          <a:xfrm>
            <a:off x="4087832" y="2877788"/>
            <a:ext cx="2112540" cy="2112540"/>
          </a:xfrm>
          <a:custGeom>
            <a:avLst/>
            <a:gdLst>
              <a:gd name="connsiteX0" fmla="*/ 1122362 w 2244725"/>
              <a:gd name="connsiteY0" fmla="*/ 0 h 2244724"/>
              <a:gd name="connsiteX1" fmla="*/ 2244725 w 2244725"/>
              <a:gd name="connsiteY1" fmla="*/ 1122362 h 2244724"/>
              <a:gd name="connsiteX2" fmla="*/ 1122362 w 2244725"/>
              <a:gd name="connsiteY2" fmla="*/ 2244724 h 2244724"/>
              <a:gd name="connsiteX3" fmla="*/ 0 w 2244725"/>
              <a:gd name="connsiteY3" fmla="*/ 1122362 h 2244724"/>
            </a:gdLst>
            <a:ahLst/>
            <a:cxnLst>
              <a:cxn ang="0">
                <a:pos x="connsiteX0" y="connsiteY0"/>
              </a:cxn>
              <a:cxn ang="0">
                <a:pos x="connsiteX1" y="connsiteY1"/>
              </a:cxn>
              <a:cxn ang="0">
                <a:pos x="connsiteX2" y="connsiteY2"/>
              </a:cxn>
              <a:cxn ang="0">
                <a:pos x="connsiteX3" y="connsiteY3"/>
              </a:cxn>
            </a:cxnLst>
            <a:rect l="l" t="t" r="r" b="b"/>
            <a:pathLst>
              <a:path w="2244725" h="2244724">
                <a:moveTo>
                  <a:pt x="1122362" y="0"/>
                </a:moveTo>
                <a:lnTo>
                  <a:pt x="2244725" y="1122362"/>
                </a:lnTo>
                <a:lnTo>
                  <a:pt x="1122362" y="2244724"/>
                </a:lnTo>
                <a:lnTo>
                  <a:pt x="0" y="1122362"/>
                </a:lnTo>
                <a:close/>
              </a:path>
            </a:pathLst>
          </a:custGeom>
          <a:gradFill flip="none" rotWithShape="1">
            <a:gsLst>
              <a:gs pos="0">
                <a:schemeClr val="bg2">
                  <a:lumMod val="75000"/>
                </a:schemeClr>
              </a:gs>
              <a:gs pos="100000">
                <a:schemeClr val="bg2">
                  <a:lumMod val="50000"/>
                </a:schemeClr>
              </a:gs>
            </a:gsLst>
            <a:lin ang="2700000" scaled="1"/>
            <a:tileRect/>
          </a:gradFill>
          <a:ln w="19050">
            <a:noFill/>
          </a:ln>
          <a:effectLst>
            <a:outerShdw blurRad="381000" dist="228600" dir="2700000" sx="95000" sy="95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rgbClr val="FCFCFC"/>
                </a:solidFill>
                <a:latin typeface="微软雅黑" panose="020B0503020204020204" pitchFamily="34" charset="-122"/>
              </a:rPr>
              <a:t>服务名称</a:t>
            </a:r>
          </a:p>
        </p:txBody>
      </p:sp>
      <p:sp>
        <p:nvSpPr>
          <p:cNvPr id="6" name="淘宝-想搞设计PPT(倒卖必究)-6"/>
          <p:cNvSpPr/>
          <p:nvPr/>
        </p:nvSpPr>
        <p:spPr>
          <a:xfrm>
            <a:off x="6023189" y="2177118"/>
            <a:ext cx="2112540" cy="2112540"/>
          </a:xfrm>
          <a:custGeom>
            <a:avLst/>
            <a:gdLst>
              <a:gd name="connsiteX0" fmla="*/ 1122362 w 2244725"/>
              <a:gd name="connsiteY0" fmla="*/ 0 h 2244724"/>
              <a:gd name="connsiteX1" fmla="*/ 2244725 w 2244725"/>
              <a:gd name="connsiteY1" fmla="*/ 1122362 h 2244724"/>
              <a:gd name="connsiteX2" fmla="*/ 1122362 w 2244725"/>
              <a:gd name="connsiteY2" fmla="*/ 2244724 h 2244724"/>
              <a:gd name="connsiteX3" fmla="*/ 0 w 2244725"/>
              <a:gd name="connsiteY3" fmla="*/ 1122362 h 2244724"/>
            </a:gdLst>
            <a:ahLst/>
            <a:cxnLst>
              <a:cxn ang="0">
                <a:pos x="connsiteX0" y="connsiteY0"/>
              </a:cxn>
              <a:cxn ang="0">
                <a:pos x="connsiteX1" y="connsiteY1"/>
              </a:cxn>
              <a:cxn ang="0">
                <a:pos x="connsiteX2" y="connsiteY2"/>
              </a:cxn>
              <a:cxn ang="0">
                <a:pos x="connsiteX3" y="connsiteY3"/>
              </a:cxn>
            </a:cxnLst>
            <a:rect l="l" t="t" r="r" b="b"/>
            <a:pathLst>
              <a:path w="2244725" h="2244724">
                <a:moveTo>
                  <a:pt x="1122362" y="0"/>
                </a:moveTo>
                <a:lnTo>
                  <a:pt x="2244725" y="1122362"/>
                </a:lnTo>
                <a:lnTo>
                  <a:pt x="1122362" y="2244724"/>
                </a:lnTo>
                <a:lnTo>
                  <a:pt x="0" y="1122362"/>
                </a:lnTo>
                <a:close/>
              </a:path>
            </a:pathLst>
          </a:custGeom>
          <a:solidFill>
            <a:srgbClr val="10406B"/>
          </a:solidFill>
          <a:ln w="19050">
            <a:noFill/>
          </a:ln>
          <a:effectLst>
            <a:outerShdw blurRad="381000" dist="228600" dir="2700000" sx="95000" sy="95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rgbClr val="FAFAFA"/>
                </a:solidFill>
                <a:latin typeface="微软雅黑" panose="020B0503020204020204" pitchFamily="34" charset="-122"/>
              </a:rPr>
              <a:t>服务名称</a:t>
            </a:r>
          </a:p>
        </p:txBody>
      </p:sp>
      <p:sp>
        <p:nvSpPr>
          <p:cNvPr id="7" name="淘宝-想搞设计PPT(倒卖必究)-7"/>
          <p:cNvSpPr/>
          <p:nvPr/>
        </p:nvSpPr>
        <p:spPr>
          <a:xfrm>
            <a:off x="7958546" y="2877788"/>
            <a:ext cx="2112540" cy="2112540"/>
          </a:xfrm>
          <a:custGeom>
            <a:avLst/>
            <a:gdLst>
              <a:gd name="connsiteX0" fmla="*/ 1122362 w 2244725"/>
              <a:gd name="connsiteY0" fmla="*/ 0 h 2244724"/>
              <a:gd name="connsiteX1" fmla="*/ 2244725 w 2244725"/>
              <a:gd name="connsiteY1" fmla="*/ 1122362 h 2244724"/>
              <a:gd name="connsiteX2" fmla="*/ 1122362 w 2244725"/>
              <a:gd name="connsiteY2" fmla="*/ 2244724 h 2244724"/>
              <a:gd name="connsiteX3" fmla="*/ 0 w 2244725"/>
              <a:gd name="connsiteY3" fmla="*/ 1122362 h 2244724"/>
            </a:gdLst>
            <a:ahLst/>
            <a:cxnLst>
              <a:cxn ang="0">
                <a:pos x="connsiteX0" y="connsiteY0"/>
              </a:cxn>
              <a:cxn ang="0">
                <a:pos x="connsiteX1" y="connsiteY1"/>
              </a:cxn>
              <a:cxn ang="0">
                <a:pos x="connsiteX2" y="connsiteY2"/>
              </a:cxn>
              <a:cxn ang="0">
                <a:pos x="connsiteX3" y="connsiteY3"/>
              </a:cxn>
            </a:cxnLst>
            <a:rect l="l" t="t" r="r" b="b"/>
            <a:pathLst>
              <a:path w="2244725" h="2244724">
                <a:moveTo>
                  <a:pt x="1122362" y="0"/>
                </a:moveTo>
                <a:lnTo>
                  <a:pt x="2244725" y="1122362"/>
                </a:lnTo>
                <a:lnTo>
                  <a:pt x="1122362" y="2244724"/>
                </a:lnTo>
                <a:lnTo>
                  <a:pt x="0" y="1122362"/>
                </a:lnTo>
                <a:close/>
              </a:path>
            </a:pathLst>
          </a:custGeom>
          <a:gradFill flip="none" rotWithShape="1">
            <a:gsLst>
              <a:gs pos="0">
                <a:schemeClr val="bg2">
                  <a:lumMod val="75000"/>
                </a:schemeClr>
              </a:gs>
              <a:gs pos="100000">
                <a:schemeClr val="bg2">
                  <a:lumMod val="50000"/>
                </a:schemeClr>
              </a:gs>
            </a:gsLst>
            <a:lin ang="2700000" scaled="1"/>
            <a:tileRect/>
          </a:gradFill>
          <a:ln w="19050">
            <a:noFill/>
          </a:ln>
          <a:effectLst>
            <a:outerShdw blurRad="381000" dist="228600" dir="2700000" sx="95000" sy="95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rgbClr val="FAFAFA"/>
                </a:solidFill>
                <a:latin typeface="微软雅黑" panose="020B0503020204020204" pitchFamily="34" charset="-122"/>
              </a:rPr>
              <a:t>服务名称</a:t>
            </a:r>
          </a:p>
        </p:txBody>
      </p:sp>
      <p:sp>
        <p:nvSpPr>
          <p:cNvPr id="12" name="淘宝-想搞设计PPT(倒卖必究)-12"/>
          <p:cNvSpPr txBox="1"/>
          <p:nvPr/>
        </p:nvSpPr>
        <p:spPr>
          <a:xfrm>
            <a:off x="2022436" y="4482496"/>
            <a:ext cx="2372617" cy="923330"/>
          </a:xfrm>
          <a:prstGeom prst="rect">
            <a:avLst/>
          </a:prstGeom>
          <a:noFill/>
        </p:spPr>
        <p:txBody>
          <a:bodyPr wrap="square" lIns="0" tIns="0" rIns="0" bIns="0" rtlCol="0">
            <a:spAutoFit/>
          </a:bodyPr>
          <a:lstStyle>
            <a:defPPr>
              <a:defRPr lang="zh-CN"/>
            </a:defPPr>
            <a:lvl1pPr algn="just">
              <a:lnSpc>
                <a:spcPts val="1800"/>
              </a:lnSpc>
              <a:defRPr sz="1000">
                <a:solidFill>
                  <a:schemeClr val="tx1">
                    <a:lumMod val="65000"/>
                    <a:lumOff val="35000"/>
                  </a:schemeClr>
                </a:solidFill>
                <a:latin typeface="微软雅黑" pitchFamily="34" charset="-122"/>
                <a:ea typeface="微软雅黑" pitchFamily="34" charset="-122"/>
              </a:defRPr>
            </a:lvl1pPr>
          </a:lstStyle>
          <a:p>
            <a:pPr>
              <a:spcAft>
                <a:spcPts val="1000"/>
              </a:spcAft>
            </a:pPr>
            <a:r>
              <a:rPr lang="zh-CN" altLang="en-US" sz="1100" dirty="0">
                <a:solidFill/>
                <a:ea typeface="+mn-ea"/>
                <a:cs typeface="+mn-ea"/>
                <a:sym typeface="+mn-lt"/>
              </a:rPr>
              <a:t>您的内容打在这里，或者通过复制您的文本后，在此框中选择粘贴，并选择只保留文字。您的内容打在这里，或者通过复制您的文本后。</a:t>
            </a:r>
          </a:p>
        </p:txBody>
      </p:sp>
      <p:sp>
        <p:nvSpPr>
          <p:cNvPr id="13" name="淘宝-想搞设计PPT(倒卖必究)-13"/>
          <p:cNvSpPr txBox="1"/>
          <p:nvPr/>
        </p:nvSpPr>
        <p:spPr>
          <a:xfrm>
            <a:off x="3962863" y="1669286"/>
            <a:ext cx="2372617" cy="923330"/>
          </a:xfrm>
          <a:prstGeom prst="rect">
            <a:avLst/>
          </a:prstGeom>
          <a:noFill/>
        </p:spPr>
        <p:txBody>
          <a:bodyPr wrap="square" lIns="0" tIns="0" rIns="0" bIns="0" rtlCol="0">
            <a:spAutoFit/>
          </a:bodyPr>
          <a:lstStyle>
            <a:defPPr>
              <a:defRPr lang="zh-CN"/>
            </a:defPPr>
            <a:lvl1pPr algn="just">
              <a:lnSpc>
                <a:spcPts val="1800"/>
              </a:lnSpc>
              <a:defRPr sz="1000">
                <a:solidFill>
                  <a:schemeClr val="tx1">
                    <a:lumMod val="65000"/>
                    <a:lumOff val="35000"/>
                  </a:schemeClr>
                </a:solidFill>
                <a:latin typeface="微软雅黑" pitchFamily="34" charset="-122"/>
                <a:ea typeface="微软雅黑" pitchFamily="34" charset="-122"/>
              </a:defRPr>
            </a:lvl1pPr>
          </a:lstStyle>
          <a:p>
            <a:pPr>
              <a:spcAft>
                <a:spcPts val="1000"/>
              </a:spcAft>
            </a:pPr>
            <a:r>
              <a:rPr lang="zh-CN" altLang="en-US" sz="1100" dirty="0">
                <a:solidFill/>
                <a:ea typeface="+mn-ea"/>
                <a:cs typeface="+mn-ea"/>
                <a:sym typeface="+mn-lt"/>
              </a:rPr>
              <a:t>您的内容打在这里，或者通过复制您的文本后，在此框中选择粘贴，并选择只保留文字。您的内容打在这里，或者通过复制您的文本后。</a:t>
            </a:r>
          </a:p>
        </p:txBody>
      </p:sp>
      <p:sp>
        <p:nvSpPr>
          <p:cNvPr id="14" name="淘宝-想搞设计PPT(倒卖必究)-14"/>
          <p:cNvSpPr txBox="1"/>
          <p:nvPr/>
        </p:nvSpPr>
        <p:spPr>
          <a:xfrm>
            <a:off x="5893151" y="4482496"/>
            <a:ext cx="2372617" cy="923330"/>
          </a:xfrm>
          <a:prstGeom prst="rect">
            <a:avLst/>
          </a:prstGeom>
          <a:noFill/>
        </p:spPr>
        <p:txBody>
          <a:bodyPr wrap="square" lIns="0" tIns="0" rIns="0" bIns="0" rtlCol="0">
            <a:spAutoFit/>
          </a:bodyPr>
          <a:lstStyle>
            <a:defPPr>
              <a:defRPr lang="zh-CN"/>
            </a:defPPr>
            <a:lvl1pPr algn="just">
              <a:lnSpc>
                <a:spcPts val="1800"/>
              </a:lnSpc>
              <a:defRPr sz="1000">
                <a:solidFill>
                  <a:schemeClr val="tx1">
                    <a:lumMod val="65000"/>
                    <a:lumOff val="35000"/>
                  </a:schemeClr>
                </a:solidFill>
                <a:latin typeface="微软雅黑" pitchFamily="34" charset="-122"/>
                <a:ea typeface="微软雅黑" pitchFamily="34" charset="-122"/>
              </a:defRPr>
            </a:lvl1pPr>
          </a:lstStyle>
          <a:p>
            <a:pPr>
              <a:spcAft>
                <a:spcPts val="1000"/>
              </a:spcAft>
            </a:pPr>
            <a:r>
              <a:rPr lang="zh-CN" altLang="en-US" sz="1100" dirty="0">
                <a:solidFill/>
                <a:ea typeface="+mn-ea"/>
                <a:cs typeface="+mn-ea"/>
                <a:sym typeface="+mn-lt"/>
              </a:rPr>
              <a:t>您的内容打在这里，或者通过复制您的文本后，在此框中选择粘贴，并选择只保留文字。您的内容打在这里，或者通过复制您的文本后。</a:t>
            </a:r>
          </a:p>
        </p:txBody>
      </p:sp>
      <p:sp>
        <p:nvSpPr>
          <p:cNvPr id="15" name="淘宝-想搞设计PPT(倒卖必究)-15"/>
          <p:cNvSpPr txBox="1"/>
          <p:nvPr/>
        </p:nvSpPr>
        <p:spPr>
          <a:xfrm>
            <a:off x="7828507" y="1669286"/>
            <a:ext cx="2372617" cy="923330"/>
          </a:xfrm>
          <a:prstGeom prst="rect">
            <a:avLst/>
          </a:prstGeom>
          <a:noFill/>
        </p:spPr>
        <p:txBody>
          <a:bodyPr wrap="square" lIns="0" tIns="0" rIns="0" bIns="0" rtlCol="0">
            <a:spAutoFit/>
          </a:bodyPr>
          <a:lstStyle>
            <a:defPPr>
              <a:defRPr lang="zh-CN"/>
            </a:defPPr>
            <a:lvl1pPr algn="just">
              <a:lnSpc>
                <a:spcPts val="1800"/>
              </a:lnSpc>
              <a:defRPr sz="1000">
                <a:solidFill>
                  <a:schemeClr val="tx1">
                    <a:lumMod val="65000"/>
                    <a:lumOff val="35000"/>
                  </a:schemeClr>
                </a:solidFill>
                <a:latin typeface="微软雅黑" pitchFamily="34" charset="-122"/>
                <a:ea typeface="微软雅黑" pitchFamily="34" charset="-122"/>
              </a:defRPr>
            </a:lvl1pPr>
          </a:lstStyle>
          <a:p>
            <a:pPr>
              <a:spcAft>
                <a:spcPts val="1000"/>
              </a:spcAft>
            </a:pPr>
            <a:r>
              <a:rPr lang="zh-CN" altLang="en-US" sz="1100" dirty="0">
                <a:solidFill/>
                <a:ea typeface="+mn-ea"/>
                <a:cs typeface="+mn-ea"/>
                <a:sym typeface="+mn-lt"/>
              </a:rPr>
              <a:t>您的内容打在这里，或者通过复制您的文本后，在此框中选择粘贴，并选择只保留文字。您的内容打在这里，或者通过复制您的文本后。</a:t>
            </a:r>
          </a:p>
        </p:txBody>
      </p:sp>
      <p:grpSp>
        <p:nvGrpSpPr>
          <p:cNvPr id="11" name="组合 10">
            <a:extLst>
              <a:ext uri="{FF2B5EF4-FFF2-40B4-BE49-F238E27FC236}">
                <a16:creationId xmlns:a16="http://schemas.microsoft.com/office/drawing/2014/main" id="{EC099A0F-386B-574F-08B1-053770C23769}"/>
              </a:ext>
            </a:extLst>
          </p:cNvPr>
          <p:cNvGrpSpPr/>
          <p:nvPr/>
        </p:nvGrpSpPr>
        <p:grpSpPr>
          <a:xfrm>
            <a:off x="11447689" y="72345"/>
            <a:ext cx="642711" cy="642711"/>
            <a:chOff x="600075" y="1133686"/>
            <a:chExt cx="1355725" cy="1355725"/>
          </a:xfrm>
        </p:grpSpPr>
        <p:sp>
          <p:nvSpPr>
            <p:cNvPr id="16" name="淘宝-想搞设计PPT(倒卖必究)-16">
              <a:extLst>
                <a:ext uri="{FF2B5EF4-FFF2-40B4-BE49-F238E27FC236}">
                  <a16:creationId xmlns:a16="http://schemas.microsoft.com/office/drawing/2014/main" id="{77B51766-729A-B04E-85F5-405D151D5389}"/>
                </a:ext>
              </a:extLst>
            </p:cNvPr>
            <p:cNvSpPr/>
            <p:nvPr/>
          </p:nvSpPr>
          <p:spPr>
            <a:xfrm>
              <a:off x="600075" y="1133686"/>
              <a:ext cx="1355725" cy="135572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pic>
          <p:nvPicPr>
            <p:cNvPr id="60" name="Picture 59" descr="华中科技大学.png"/>
            <p:cNvPicPr>
              <a:picLocks noChangeAspect="1"/>
            </p:cNvPicPr>
            <p:nvPr/>
          </p:nvPicPr>
          <p:blipFill>
            <a:blip r:embed="rId4"/>
            <a:stretch>
              <a:fillRect/>
            </a:stretch>
          </p:blipFill>
          <p:spPr>
            <a:xfrm>
              <a:off x="601642" y="1135253"/>
              <a:ext cx="1352591" cy="1352591"/>
            </a:xfrm>
            <a:prstGeom prst="rect">
              <a:avLst/>
            </a:prstGeom>
          </p:spPr>
        </p:pic>
      </p:grpSp>
      <p:sp>
        <p:nvSpPr>
          <p:cNvPr id="18" name="淘宝-想搞设计PPT(倒卖必究)-18">
            <a:extLst>
              <a:ext uri="{FF2B5EF4-FFF2-40B4-BE49-F238E27FC236}">
                <a16:creationId xmlns:a16="http://schemas.microsoft.com/office/drawing/2014/main" id="{BCC8650D-7B41-23C0-E3A0-E9D3ACBDA60C}"/>
              </a:ext>
            </a:extLst>
          </p:cNvPr>
          <p:cNvSpPr/>
          <p:nvPr/>
        </p:nvSpPr>
        <p:spPr>
          <a:xfrm>
            <a:off x="0" y="0"/>
            <a:ext cx="2641600" cy="787400"/>
          </a:xfrm>
          <a:prstGeom prst="homePlate">
            <a:avLst/>
          </a:prstGeom>
          <a:solidFill>
            <a:srgbClr val="15548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rgbClr val="FFFFFF"/>
                </a:solidFill>
                <a:latin typeface="微软雅黑" panose="020B0503020204020204" pitchFamily="34" charset="-122"/>
              </a:rPr>
              <a:t>输入标题</a:t>
            </a:r>
          </a:p>
        </p:txBody>
      </p:sp>
    </p:spTree>
    <p:extLst>
      <p:ext uri="{BB962C8B-B14F-4D97-AF65-F5344CB8AC3E}">
        <p14:creationId xmlns:p14="http://schemas.microsoft.com/office/powerpoint/2010/main" val="265176133"/>
      </p:ext>
    </p:extLst>
  </p:cSld>
  <p:clrMapOvr>
    <a:masterClrMapping/>
  </p:clrMapOvr>
  <mc:AlternateContent xmlns:mc="http://schemas.openxmlformats.org/markup-compatibility/2006" xmlns:p14="http://schemas.microsoft.com/office/powerpoint/2010/main">
    <mc:Choice Requires="p14">
      <p:transition spd="slow" p14:dur="1600">
        <p14:prism dir="u"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300" fill="hold"/>
                                        <p:tgtEl>
                                          <p:spTgt spid="4"/>
                                        </p:tgtEl>
                                        <p:attrNameLst>
                                          <p:attrName>ppt_w</p:attrName>
                                        </p:attrNameLst>
                                      </p:cBhvr>
                                      <p:tavLst>
                                        <p:tav tm="0">
                                          <p:val>
                                            <p:fltVal val="0"/>
                                          </p:val>
                                        </p:tav>
                                        <p:tav tm="100000">
                                          <p:val>
                                            <p:strVal val="#ppt_w"/>
                                          </p:val>
                                        </p:tav>
                                      </p:tavLst>
                                    </p:anim>
                                    <p:anim calcmode="lin" valueType="num">
                                      <p:cBhvr>
                                        <p:cTn id="8" dur="300" fill="hold"/>
                                        <p:tgtEl>
                                          <p:spTgt spid="4"/>
                                        </p:tgtEl>
                                        <p:attrNameLst>
                                          <p:attrName>ppt_h</p:attrName>
                                        </p:attrNameLst>
                                      </p:cBhvr>
                                      <p:tavLst>
                                        <p:tav tm="0">
                                          <p:val>
                                            <p:fltVal val="0"/>
                                          </p:val>
                                        </p:tav>
                                        <p:tav tm="100000">
                                          <p:val>
                                            <p:strVal val="#ppt_h"/>
                                          </p:val>
                                        </p:tav>
                                      </p:tavLst>
                                    </p:anim>
                                    <p:animEffect transition="in" filter="fade">
                                      <p:cBhvr>
                                        <p:cTn id="9" dur="300"/>
                                        <p:tgtEl>
                                          <p:spTgt spid="4"/>
                                        </p:tgtEl>
                                      </p:cBhvr>
                                    </p:animEffect>
                                  </p:childTnLst>
                                </p:cTn>
                              </p:par>
                            </p:childTnLst>
                          </p:cTn>
                        </p:par>
                        <p:par>
                          <p:cTn id="10" fill="hold">
                            <p:stCondLst>
                              <p:cond delay="300"/>
                            </p:stCondLst>
                            <p:childTnLst>
                              <p:par>
                                <p:cTn id="11" presetID="53" presetClass="entr" presetSubtype="16"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p:cTn id="13" dur="300" fill="hold"/>
                                        <p:tgtEl>
                                          <p:spTgt spid="5"/>
                                        </p:tgtEl>
                                        <p:attrNameLst>
                                          <p:attrName>ppt_w</p:attrName>
                                        </p:attrNameLst>
                                      </p:cBhvr>
                                      <p:tavLst>
                                        <p:tav tm="0">
                                          <p:val>
                                            <p:fltVal val="0"/>
                                          </p:val>
                                        </p:tav>
                                        <p:tav tm="100000">
                                          <p:val>
                                            <p:strVal val="#ppt_w"/>
                                          </p:val>
                                        </p:tav>
                                      </p:tavLst>
                                    </p:anim>
                                    <p:anim calcmode="lin" valueType="num">
                                      <p:cBhvr>
                                        <p:cTn id="14" dur="300" fill="hold"/>
                                        <p:tgtEl>
                                          <p:spTgt spid="5"/>
                                        </p:tgtEl>
                                        <p:attrNameLst>
                                          <p:attrName>ppt_h</p:attrName>
                                        </p:attrNameLst>
                                      </p:cBhvr>
                                      <p:tavLst>
                                        <p:tav tm="0">
                                          <p:val>
                                            <p:fltVal val="0"/>
                                          </p:val>
                                        </p:tav>
                                        <p:tav tm="100000">
                                          <p:val>
                                            <p:strVal val="#ppt_h"/>
                                          </p:val>
                                        </p:tav>
                                      </p:tavLst>
                                    </p:anim>
                                    <p:animEffect transition="in" filter="fade">
                                      <p:cBhvr>
                                        <p:cTn id="15" dur="300"/>
                                        <p:tgtEl>
                                          <p:spTgt spid="5"/>
                                        </p:tgtEl>
                                      </p:cBhvr>
                                    </p:animEffect>
                                  </p:childTnLst>
                                </p:cTn>
                              </p:par>
                            </p:childTnLst>
                          </p:cTn>
                        </p:par>
                        <p:par>
                          <p:cTn id="16" fill="hold">
                            <p:stCondLst>
                              <p:cond delay="600"/>
                            </p:stCondLst>
                            <p:childTnLst>
                              <p:par>
                                <p:cTn id="17" presetID="53" presetClass="entr" presetSubtype="16" fill="hold" grpId="0" nodeType="after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p:cTn id="19" dur="300" fill="hold"/>
                                        <p:tgtEl>
                                          <p:spTgt spid="6"/>
                                        </p:tgtEl>
                                        <p:attrNameLst>
                                          <p:attrName>ppt_w</p:attrName>
                                        </p:attrNameLst>
                                      </p:cBhvr>
                                      <p:tavLst>
                                        <p:tav tm="0">
                                          <p:val>
                                            <p:fltVal val="0"/>
                                          </p:val>
                                        </p:tav>
                                        <p:tav tm="100000">
                                          <p:val>
                                            <p:strVal val="#ppt_w"/>
                                          </p:val>
                                        </p:tav>
                                      </p:tavLst>
                                    </p:anim>
                                    <p:anim calcmode="lin" valueType="num">
                                      <p:cBhvr>
                                        <p:cTn id="20" dur="300" fill="hold"/>
                                        <p:tgtEl>
                                          <p:spTgt spid="6"/>
                                        </p:tgtEl>
                                        <p:attrNameLst>
                                          <p:attrName>ppt_h</p:attrName>
                                        </p:attrNameLst>
                                      </p:cBhvr>
                                      <p:tavLst>
                                        <p:tav tm="0">
                                          <p:val>
                                            <p:fltVal val="0"/>
                                          </p:val>
                                        </p:tav>
                                        <p:tav tm="100000">
                                          <p:val>
                                            <p:strVal val="#ppt_h"/>
                                          </p:val>
                                        </p:tav>
                                      </p:tavLst>
                                    </p:anim>
                                    <p:animEffect transition="in" filter="fade">
                                      <p:cBhvr>
                                        <p:cTn id="21" dur="300"/>
                                        <p:tgtEl>
                                          <p:spTgt spid="6"/>
                                        </p:tgtEl>
                                      </p:cBhvr>
                                    </p:animEffect>
                                  </p:childTnLst>
                                </p:cTn>
                              </p:par>
                            </p:childTnLst>
                          </p:cTn>
                        </p:par>
                        <p:par>
                          <p:cTn id="22" fill="hold">
                            <p:stCondLst>
                              <p:cond delay="900"/>
                            </p:stCondLst>
                            <p:childTnLst>
                              <p:par>
                                <p:cTn id="23" presetID="53" presetClass="entr" presetSubtype="16" fill="hold" grpId="0" nodeType="after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p:cTn id="25" dur="300" fill="hold"/>
                                        <p:tgtEl>
                                          <p:spTgt spid="7"/>
                                        </p:tgtEl>
                                        <p:attrNameLst>
                                          <p:attrName>ppt_w</p:attrName>
                                        </p:attrNameLst>
                                      </p:cBhvr>
                                      <p:tavLst>
                                        <p:tav tm="0">
                                          <p:val>
                                            <p:fltVal val="0"/>
                                          </p:val>
                                        </p:tav>
                                        <p:tav tm="100000">
                                          <p:val>
                                            <p:strVal val="#ppt_w"/>
                                          </p:val>
                                        </p:tav>
                                      </p:tavLst>
                                    </p:anim>
                                    <p:anim calcmode="lin" valueType="num">
                                      <p:cBhvr>
                                        <p:cTn id="26" dur="300" fill="hold"/>
                                        <p:tgtEl>
                                          <p:spTgt spid="7"/>
                                        </p:tgtEl>
                                        <p:attrNameLst>
                                          <p:attrName>ppt_h</p:attrName>
                                        </p:attrNameLst>
                                      </p:cBhvr>
                                      <p:tavLst>
                                        <p:tav tm="0">
                                          <p:val>
                                            <p:fltVal val="0"/>
                                          </p:val>
                                        </p:tav>
                                        <p:tav tm="100000">
                                          <p:val>
                                            <p:strVal val="#ppt_h"/>
                                          </p:val>
                                        </p:tav>
                                      </p:tavLst>
                                    </p:anim>
                                    <p:animEffect transition="in" filter="fade">
                                      <p:cBhvr>
                                        <p:cTn id="27" dur="300"/>
                                        <p:tgtEl>
                                          <p:spTgt spid="7"/>
                                        </p:tgtEl>
                                      </p:cBhvr>
                                    </p:animEffect>
                                  </p:childTnLst>
                                </p:cTn>
                              </p:par>
                            </p:childTnLst>
                          </p:cTn>
                        </p:par>
                        <p:par>
                          <p:cTn id="28" fill="hold">
                            <p:stCondLst>
                              <p:cond delay="1200"/>
                            </p:stCondLst>
                            <p:childTnLst>
                              <p:par>
                                <p:cTn id="29" presetID="41" presetClass="entr" presetSubtype="0" fill="hold" grpId="0" nodeType="after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p:cTn id="31" dur="300" fill="hold"/>
                                        <p:tgtEl>
                                          <p:spTgt spid="12"/>
                                        </p:tgtEl>
                                        <p:attrNameLst>
                                          <p:attrName>ppt_x</p:attrName>
                                        </p:attrNameLst>
                                      </p:cBhvr>
                                      <p:tavLst>
                                        <p:tav tm="0">
                                          <p:val>
                                            <p:strVal val="#ppt_x"/>
                                          </p:val>
                                        </p:tav>
                                        <p:tav tm="50000">
                                          <p:val>
                                            <p:strVal val="#ppt_x+.1"/>
                                          </p:val>
                                        </p:tav>
                                        <p:tav tm="100000">
                                          <p:val>
                                            <p:strVal val="#ppt_x"/>
                                          </p:val>
                                        </p:tav>
                                      </p:tavLst>
                                    </p:anim>
                                    <p:anim calcmode="lin" valueType="num">
                                      <p:cBhvr>
                                        <p:cTn id="32" dur="300" fill="hold"/>
                                        <p:tgtEl>
                                          <p:spTgt spid="12"/>
                                        </p:tgtEl>
                                        <p:attrNameLst>
                                          <p:attrName>ppt_y</p:attrName>
                                        </p:attrNameLst>
                                      </p:cBhvr>
                                      <p:tavLst>
                                        <p:tav tm="0">
                                          <p:val>
                                            <p:strVal val="#ppt_y"/>
                                          </p:val>
                                        </p:tav>
                                        <p:tav tm="100000">
                                          <p:val>
                                            <p:strVal val="#ppt_y"/>
                                          </p:val>
                                        </p:tav>
                                      </p:tavLst>
                                    </p:anim>
                                    <p:anim calcmode="lin" valueType="num">
                                      <p:cBhvr>
                                        <p:cTn id="33" dur="300" fill="hold"/>
                                        <p:tgtEl>
                                          <p:spTgt spid="12"/>
                                        </p:tgtEl>
                                        <p:attrNameLst>
                                          <p:attrName>ppt_h</p:attrName>
                                        </p:attrNameLst>
                                      </p:cBhvr>
                                      <p:tavLst>
                                        <p:tav tm="0">
                                          <p:val>
                                            <p:strVal val="#ppt_h/10"/>
                                          </p:val>
                                        </p:tav>
                                        <p:tav tm="50000">
                                          <p:val>
                                            <p:strVal val="#ppt_h+.01"/>
                                          </p:val>
                                        </p:tav>
                                        <p:tav tm="100000">
                                          <p:val>
                                            <p:strVal val="#ppt_h"/>
                                          </p:val>
                                        </p:tav>
                                      </p:tavLst>
                                    </p:anim>
                                    <p:anim calcmode="lin" valueType="num">
                                      <p:cBhvr>
                                        <p:cTn id="34" dur="300" fill="hold"/>
                                        <p:tgtEl>
                                          <p:spTgt spid="12"/>
                                        </p:tgtEl>
                                        <p:attrNameLst>
                                          <p:attrName>ppt_w</p:attrName>
                                        </p:attrNameLst>
                                      </p:cBhvr>
                                      <p:tavLst>
                                        <p:tav tm="0">
                                          <p:val>
                                            <p:strVal val="#ppt_w/10"/>
                                          </p:val>
                                        </p:tav>
                                        <p:tav tm="50000">
                                          <p:val>
                                            <p:strVal val="#ppt_w+.01"/>
                                          </p:val>
                                        </p:tav>
                                        <p:tav tm="100000">
                                          <p:val>
                                            <p:strVal val="#ppt_w"/>
                                          </p:val>
                                        </p:tav>
                                      </p:tavLst>
                                    </p:anim>
                                    <p:animEffect transition="in" filter="fade">
                                      <p:cBhvr>
                                        <p:cTn id="35" dur="300" tmFilter="0,0; .5, 1; 1, 1"/>
                                        <p:tgtEl>
                                          <p:spTgt spid="12"/>
                                        </p:tgtEl>
                                      </p:cBhvr>
                                    </p:animEffect>
                                  </p:childTnLst>
                                </p:cTn>
                              </p:par>
                            </p:childTnLst>
                          </p:cTn>
                        </p:par>
                        <p:par>
                          <p:cTn id="36" fill="hold">
                            <p:stCondLst>
                              <p:cond delay="1500"/>
                            </p:stCondLst>
                            <p:childTnLst>
                              <p:par>
                                <p:cTn id="37" presetID="41" presetClass="entr" presetSubtype="0" fill="hold" grpId="0" nodeType="afterEffect">
                                  <p:stCondLst>
                                    <p:cond delay="0"/>
                                  </p:stCondLst>
                                  <p:childTnLst>
                                    <p:set>
                                      <p:cBhvr>
                                        <p:cTn id="38" dur="1" fill="hold">
                                          <p:stCondLst>
                                            <p:cond delay="0"/>
                                          </p:stCondLst>
                                        </p:cTn>
                                        <p:tgtEl>
                                          <p:spTgt spid="13"/>
                                        </p:tgtEl>
                                        <p:attrNameLst>
                                          <p:attrName>style.visibility</p:attrName>
                                        </p:attrNameLst>
                                      </p:cBhvr>
                                      <p:to>
                                        <p:strVal val="visible"/>
                                      </p:to>
                                    </p:set>
                                    <p:anim calcmode="lin" valueType="num">
                                      <p:cBhvr>
                                        <p:cTn id="39" dur="300" fill="hold"/>
                                        <p:tgtEl>
                                          <p:spTgt spid="13"/>
                                        </p:tgtEl>
                                        <p:attrNameLst>
                                          <p:attrName>ppt_x</p:attrName>
                                        </p:attrNameLst>
                                      </p:cBhvr>
                                      <p:tavLst>
                                        <p:tav tm="0">
                                          <p:val>
                                            <p:strVal val="#ppt_x"/>
                                          </p:val>
                                        </p:tav>
                                        <p:tav tm="50000">
                                          <p:val>
                                            <p:strVal val="#ppt_x+.1"/>
                                          </p:val>
                                        </p:tav>
                                        <p:tav tm="100000">
                                          <p:val>
                                            <p:strVal val="#ppt_x"/>
                                          </p:val>
                                        </p:tav>
                                      </p:tavLst>
                                    </p:anim>
                                    <p:anim calcmode="lin" valueType="num">
                                      <p:cBhvr>
                                        <p:cTn id="40" dur="300" fill="hold"/>
                                        <p:tgtEl>
                                          <p:spTgt spid="13"/>
                                        </p:tgtEl>
                                        <p:attrNameLst>
                                          <p:attrName>ppt_y</p:attrName>
                                        </p:attrNameLst>
                                      </p:cBhvr>
                                      <p:tavLst>
                                        <p:tav tm="0">
                                          <p:val>
                                            <p:strVal val="#ppt_y"/>
                                          </p:val>
                                        </p:tav>
                                        <p:tav tm="100000">
                                          <p:val>
                                            <p:strVal val="#ppt_y"/>
                                          </p:val>
                                        </p:tav>
                                      </p:tavLst>
                                    </p:anim>
                                    <p:anim calcmode="lin" valueType="num">
                                      <p:cBhvr>
                                        <p:cTn id="41" dur="300" fill="hold"/>
                                        <p:tgtEl>
                                          <p:spTgt spid="13"/>
                                        </p:tgtEl>
                                        <p:attrNameLst>
                                          <p:attrName>ppt_h</p:attrName>
                                        </p:attrNameLst>
                                      </p:cBhvr>
                                      <p:tavLst>
                                        <p:tav tm="0">
                                          <p:val>
                                            <p:strVal val="#ppt_h/10"/>
                                          </p:val>
                                        </p:tav>
                                        <p:tav tm="50000">
                                          <p:val>
                                            <p:strVal val="#ppt_h+.01"/>
                                          </p:val>
                                        </p:tav>
                                        <p:tav tm="100000">
                                          <p:val>
                                            <p:strVal val="#ppt_h"/>
                                          </p:val>
                                        </p:tav>
                                      </p:tavLst>
                                    </p:anim>
                                    <p:anim calcmode="lin" valueType="num">
                                      <p:cBhvr>
                                        <p:cTn id="42" dur="300" fill="hold"/>
                                        <p:tgtEl>
                                          <p:spTgt spid="13"/>
                                        </p:tgtEl>
                                        <p:attrNameLst>
                                          <p:attrName>ppt_w</p:attrName>
                                        </p:attrNameLst>
                                      </p:cBhvr>
                                      <p:tavLst>
                                        <p:tav tm="0">
                                          <p:val>
                                            <p:strVal val="#ppt_w/10"/>
                                          </p:val>
                                        </p:tav>
                                        <p:tav tm="50000">
                                          <p:val>
                                            <p:strVal val="#ppt_w+.01"/>
                                          </p:val>
                                        </p:tav>
                                        <p:tav tm="100000">
                                          <p:val>
                                            <p:strVal val="#ppt_w"/>
                                          </p:val>
                                        </p:tav>
                                      </p:tavLst>
                                    </p:anim>
                                    <p:animEffect transition="in" filter="fade">
                                      <p:cBhvr>
                                        <p:cTn id="43" dur="300" tmFilter="0,0; .5, 1; 1, 1"/>
                                        <p:tgtEl>
                                          <p:spTgt spid="13"/>
                                        </p:tgtEl>
                                      </p:cBhvr>
                                    </p:animEffect>
                                  </p:childTnLst>
                                </p:cTn>
                              </p:par>
                            </p:childTnLst>
                          </p:cTn>
                        </p:par>
                        <p:par>
                          <p:cTn id="44" fill="hold">
                            <p:stCondLst>
                              <p:cond delay="1800"/>
                            </p:stCondLst>
                            <p:childTnLst>
                              <p:par>
                                <p:cTn id="45" presetID="41" presetClass="entr" presetSubtype="0" fill="hold" grpId="0" nodeType="afterEffect">
                                  <p:stCondLst>
                                    <p:cond delay="0"/>
                                  </p:stCondLst>
                                  <p:childTnLst>
                                    <p:set>
                                      <p:cBhvr>
                                        <p:cTn id="46" dur="1" fill="hold">
                                          <p:stCondLst>
                                            <p:cond delay="0"/>
                                          </p:stCondLst>
                                        </p:cTn>
                                        <p:tgtEl>
                                          <p:spTgt spid="14"/>
                                        </p:tgtEl>
                                        <p:attrNameLst>
                                          <p:attrName>style.visibility</p:attrName>
                                        </p:attrNameLst>
                                      </p:cBhvr>
                                      <p:to>
                                        <p:strVal val="visible"/>
                                      </p:to>
                                    </p:set>
                                    <p:anim calcmode="lin" valueType="num">
                                      <p:cBhvr>
                                        <p:cTn id="47" dur="300" fill="hold"/>
                                        <p:tgtEl>
                                          <p:spTgt spid="14"/>
                                        </p:tgtEl>
                                        <p:attrNameLst>
                                          <p:attrName>ppt_x</p:attrName>
                                        </p:attrNameLst>
                                      </p:cBhvr>
                                      <p:tavLst>
                                        <p:tav tm="0">
                                          <p:val>
                                            <p:strVal val="#ppt_x"/>
                                          </p:val>
                                        </p:tav>
                                        <p:tav tm="50000">
                                          <p:val>
                                            <p:strVal val="#ppt_x+.1"/>
                                          </p:val>
                                        </p:tav>
                                        <p:tav tm="100000">
                                          <p:val>
                                            <p:strVal val="#ppt_x"/>
                                          </p:val>
                                        </p:tav>
                                      </p:tavLst>
                                    </p:anim>
                                    <p:anim calcmode="lin" valueType="num">
                                      <p:cBhvr>
                                        <p:cTn id="48" dur="300" fill="hold"/>
                                        <p:tgtEl>
                                          <p:spTgt spid="14"/>
                                        </p:tgtEl>
                                        <p:attrNameLst>
                                          <p:attrName>ppt_y</p:attrName>
                                        </p:attrNameLst>
                                      </p:cBhvr>
                                      <p:tavLst>
                                        <p:tav tm="0">
                                          <p:val>
                                            <p:strVal val="#ppt_y"/>
                                          </p:val>
                                        </p:tav>
                                        <p:tav tm="100000">
                                          <p:val>
                                            <p:strVal val="#ppt_y"/>
                                          </p:val>
                                        </p:tav>
                                      </p:tavLst>
                                    </p:anim>
                                    <p:anim calcmode="lin" valueType="num">
                                      <p:cBhvr>
                                        <p:cTn id="49" dur="300" fill="hold"/>
                                        <p:tgtEl>
                                          <p:spTgt spid="14"/>
                                        </p:tgtEl>
                                        <p:attrNameLst>
                                          <p:attrName>ppt_h</p:attrName>
                                        </p:attrNameLst>
                                      </p:cBhvr>
                                      <p:tavLst>
                                        <p:tav tm="0">
                                          <p:val>
                                            <p:strVal val="#ppt_h/10"/>
                                          </p:val>
                                        </p:tav>
                                        <p:tav tm="50000">
                                          <p:val>
                                            <p:strVal val="#ppt_h+.01"/>
                                          </p:val>
                                        </p:tav>
                                        <p:tav tm="100000">
                                          <p:val>
                                            <p:strVal val="#ppt_h"/>
                                          </p:val>
                                        </p:tav>
                                      </p:tavLst>
                                    </p:anim>
                                    <p:anim calcmode="lin" valueType="num">
                                      <p:cBhvr>
                                        <p:cTn id="50" dur="300" fill="hold"/>
                                        <p:tgtEl>
                                          <p:spTgt spid="14"/>
                                        </p:tgtEl>
                                        <p:attrNameLst>
                                          <p:attrName>ppt_w</p:attrName>
                                        </p:attrNameLst>
                                      </p:cBhvr>
                                      <p:tavLst>
                                        <p:tav tm="0">
                                          <p:val>
                                            <p:strVal val="#ppt_w/10"/>
                                          </p:val>
                                        </p:tav>
                                        <p:tav tm="50000">
                                          <p:val>
                                            <p:strVal val="#ppt_w+.01"/>
                                          </p:val>
                                        </p:tav>
                                        <p:tav tm="100000">
                                          <p:val>
                                            <p:strVal val="#ppt_w"/>
                                          </p:val>
                                        </p:tav>
                                      </p:tavLst>
                                    </p:anim>
                                    <p:animEffect transition="in" filter="fade">
                                      <p:cBhvr>
                                        <p:cTn id="51" dur="300" tmFilter="0,0; .5, 1; 1, 1"/>
                                        <p:tgtEl>
                                          <p:spTgt spid="14"/>
                                        </p:tgtEl>
                                      </p:cBhvr>
                                    </p:animEffect>
                                  </p:childTnLst>
                                </p:cTn>
                              </p:par>
                            </p:childTnLst>
                          </p:cTn>
                        </p:par>
                        <p:par>
                          <p:cTn id="52" fill="hold">
                            <p:stCondLst>
                              <p:cond delay="2100"/>
                            </p:stCondLst>
                            <p:childTnLst>
                              <p:par>
                                <p:cTn id="53" presetID="41" presetClass="entr" presetSubtype="0" fill="hold" grpId="0" nodeType="afterEffect">
                                  <p:stCondLst>
                                    <p:cond delay="0"/>
                                  </p:stCondLst>
                                  <p:childTnLst>
                                    <p:set>
                                      <p:cBhvr>
                                        <p:cTn id="54" dur="1" fill="hold">
                                          <p:stCondLst>
                                            <p:cond delay="0"/>
                                          </p:stCondLst>
                                        </p:cTn>
                                        <p:tgtEl>
                                          <p:spTgt spid="15"/>
                                        </p:tgtEl>
                                        <p:attrNameLst>
                                          <p:attrName>style.visibility</p:attrName>
                                        </p:attrNameLst>
                                      </p:cBhvr>
                                      <p:to>
                                        <p:strVal val="visible"/>
                                      </p:to>
                                    </p:set>
                                    <p:anim calcmode="lin" valueType="num">
                                      <p:cBhvr>
                                        <p:cTn id="55" dur="300" fill="hold"/>
                                        <p:tgtEl>
                                          <p:spTgt spid="15"/>
                                        </p:tgtEl>
                                        <p:attrNameLst>
                                          <p:attrName>ppt_x</p:attrName>
                                        </p:attrNameLst>
                                      </p:cBhvr>
                                      <p:tavLst>
                                        <p:tav tm="0">
                                          <p:val>
                                            <p:strVal val="#ppt_x"/>
                                          </p:val>
                                        </p:tav>
                                        <p:tav tm="50000">
                                          <p:val>
                                            <p:strVal val="#ppt_x+.1"/>
                                          </p:val>
                                        </p:tav>
                                        <p:tav tm="100000">
                                          <p:val>
                                            <p:strVal val="#ppt_x"/>
                                          </p:val>
                                        </p:tav>
                                      </p:tavLst>
                                    </p:anim>
                                    <p:anim calcmode="lin" valueType="num">
                                      <p:cBhvr>
                                        <p:cTn id="56" dur="300" fill="hold"/>
                                        <p:tgtEl>
                                          <p:spTgt spid="15"/>
                                        </p:tgtEl>
                                        <p:attrNameLst>
                                          <p:attrName>ppt_y</p:attrName>
                                        </p:attrNameLst>
                                      </p:cBhvr>
                                      <p:tavLst>
                                        <p:tav tm="0">
                                          <p:val>
                                            <p:strVal val="#ppt_y"/>
                                          </p:val>
                                        </p:tav>
                                        <p:tav tm="100000">
                                          <p:val>
                                            <p:strVal val="#ppt_y"/>
                                          </p:val>
                                        </p:tav>
                                      </p:tavLst>
                                    </p:anim>
                                    <p:anim calcmode="lin" valueType="num">
                                      <p:cBhvr>
                                        <p:cTn id="57" dur="300" fill="hold"/>
                                        <p:tgtEl>
                                          <p:spTgt spid="15"/>
                                        </p:tgtEl>
                                        <p:attrNameLst>
                                          <p:attrName>ppt_h</p:attrName>
                                        </p:attrNameLst>
                                      </p:cBhvr>
                                      <p:tavLst>
                                        <p:tav tm="0">
                                          <p:val>
                                            <p:strVal val="#ppt_h/10"/>
                                          </p:val>
                                        </p:tav>
                                        <p:tav tm="50000">
                                          <p:val>
                                            <p:strVal val="#ppt_h+.01"/>
                                          </p:val>
                                        </p:tav>
                                        <p:tav tm="100000">
                                          <p:val>
                                            <p:strVal val="#ppt_h"/>
                                          </p:val>
                                        </p:tav>
                                      </p:tavLst>
                                    </p:anim>
                                    <p:anim calcmode="lin" valueType="num">
                                      <p:cBhvr>
                                        <p:cTn id="58" dur="300" fill="hold"/>
                                        <p:tgtEl>
                                          <p:spTgt spid="15"/>
                                        </p:tgtEl>
                                        <p:attrNameLst>
                                          <p:attrName>ppt_w</p:attrName>
                                        </p:attrNameLst>
                                      </p:cBhvr>
                                      <p:tavLst>
                                        <p:tav tm="0">
                                          <p:val>
                                            <p:strVal val="#ppt_w/10"/>
                                          </p:val>
                                        </p:tav>
                                        <p:tav tm="50000">
                                          <p:val>
                                            <p:strVal val="#ppt_w+.01"/>
                                          </p:val>
                                        </p:tav>
                                        <p:tav tm="100000">
                                          <p:val>
                                            <p:strVal val="#ppt_w"/>
                                          </p:val>
                                        </p:tav>
                                      </p:tavLst>
                                    </p:anim>
                                    <p:animEffect transition="in" filter="fade">
                                      <p:cBhvr>
                                        <p:cTn id="59" dur="300" tmFilter="0,0; .5, 1; 1, 1"/>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12" grpId="0"/>
      <p:bldP spid="13" grpId="0"/>
      <p:bldP spid="14" grpId="0"/>
      <p:bldP spid="1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a:extLst>
              <a:ext uri="{FF2B5EF4-FFF2-40B4-BE49-F238E27FC236}">
                <a16:creationId xmlns:a16="http://schemas.microsoft.com/office/drawing/2014/main" id="{57D9BC5A-0EC0-6286-459B-75D330E07DB5}"/>
              </a:ext>
            </a:extLst>
          </p:cNvPr>
          <p:cNvGrpSpPr/>
          <p:nvPr/>
        </p:nvGrpSpPr>
        <p:grpSpPr>
          <a:xfrm>
            <a:off x="238957" y="-3603952"/>
            <a:ext cx="11789919" cy="10524766"/>
            <a:chOff x="238957" y="-3603952"/>
            <a:chExt cx="11789919" cy="10524766"/>
          </a:xfrm>
        </p:grpSpPr>
        <p:pic>
          <p:nvPicPr>
            <p:cNvPr id="51" name="Picture 50" descr="667452452bad5167e88f6f24.jpg"/>
            <p:cNvPicPr>
              <a:picLocks noChangeAspect="1"/>
            </p:cNvPicPr>
            <p:nvPr/>
          </p:nvPicPr>
          <p:blipFill>
            <a:blip r:embed="rId5"/>
            <a:stretch>
              <a:fillRect/>
            </a:stretch>
          </p:blipFill>
          <p:spPr>
            <a:xfrm>
              <a:off x="322375" y="-3603952"/>
              <a:ext cx="11554834" cy="7221771"/>
            </a:xfrm>
            <a:prstGeom prst="rect">
              <a:avLst/>
            </a:prstGeom>
          </p:spPr>
        </p:pic>
        <p:sp>
          <p:nvSpPr>
            <p:cNvPr id="12" name="淘宝-想搞设计PPT(倒卖必究)-12">
              <a:extLst>
                <a:ext uri="{FF2B5EF4-FFF2-40B4-BE49-F238E27FC236}">
                  <a16:creationId xmlns:a16="http://schemas.microsoft.com/office/drawing/2014/main" id="{9F1FCDF1-148C-3DC9-0178-48064E023445}"/>
                </a:ext>
              </a:extLst>
            </p:cNvPr>
            <p:cNvSpPr/>
            <p:nvPr/>
          </p:nvSpPr>
          <p:spPr>
            <a:xfrm>
              <a:off x="238957" y="2996514"/>
              <a:ext cx="11714086" cy="39243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13" name="淘宝-想搞设计PPT(倒卖必究)-13">
              <a:extLst>
                <a:ext uri="{FF2B5EF4-FFF2-40B4-BE49-F238E27FC236}">
                  <a16:creationId xmlns:a16="http://schemas.microsoft.com/office/drawing/2014/main" id="{82B3A7E7-61EB-A4D7-E828-C701A61E6B10}"/>
                </a:ext>
              </a:extLst>
            </p:cNvPr>
            <p:cNvSpPr/>
            <p:nvPr/>
          </p:nvSpPr>
          <p:spPr>
            <a:xfrm>
              <a:off x="238957" y="-3598030"/>
              <a:ext cx="11789919" cy="39243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grpSp>
      <p:pic>
        <p:nvPicPr>
          <p:cNvPr id="2" name="淘宝-想搞设计PPT(倒卖必究)-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5049" y="3744687"/>
            <a:ext cx="8383179" cy="1707740"/>
          </a:xfrm>
          <a:prstGeom prst="rect">
            <a:avLst/>
          </a:prstGeom>
        </p:spPr>
      </p:pic>
      <p:sp>
        <p:nvSpPr>
          <p:cNvPr id="18" name="淘宝-想搞设计PPT(倒卖必究)-18"/>
          <p:cNvSpPr txBox="1"/>
          <p:nvPr/>
        </p:nvSpPr>
        <p:spPr>
          <a:xfrm>
            <a:off x="7824945" y="1733916"/>
            <a:ext cx="3693319" cy="1107996"/>
          </a:xfrm>
          <a:prstGeom prst="rect">
            <a:avLst/>
          </a:prstGeom>
          <a:noFill/>
        </p:spPr>
        <p:txBody>
          <a:bodyPr wrap="none" lIns="0" tIns="0" rIns="0" bIns="0" rtlCol="0">
            <a:spAutoFit/>
          </a:bodyPr>
          <a:lstStyle/>
          <a:p>
            <a:pPr algn="r"/>
            <a:r>
              <a:rPr lang="zh-CN" altLang="en-US" sz="7200" b="1" dirty="0">
                <a:solidFill>
                  <a:schemeClr val="bg1"/>
                </a:solidFill>
                <a:latin typeface="微软雅黑" panose="020B0503020204020204" pitchFamily="34" charset="-122"/>
              </a:rPr>
              <a:t>研究思路</a:t>
            </a:r>
          </a:p>
        </p:txBody>
      </p:sp>
      <p:sp>
        <p:nvSpPr>
          <p:cNvPr id="23" name="淘宝-想搞设计PPT(倒卖必究)-23"/>
          <p:cNvSpPr>
            <a:spLocks/>
          </p:cNvSpPr>
          <p:nvPr/>
        </p:nvSpPr>
        <p:spPr bwMode="auto">
          <a:xfrm>
            <a:off x="323850" y="348201"/>
            <a:ext cx="5053652" cy="2650178"/>
          </a:xfrm>
          <a:custGeom>
            <a:avLst/>
            <a:gdLst>
              <a:gd name="T0" fmla="*/ 2828 w 3974"/>
              <a:gd name="T1" fmla="*/ 0 h 2084"/>
              <a:gd name="T2" fmla="*/ 3974 w 3974"/>
              <a:gd name="T3" fmla="*/ 1268 h 2084"/>
              <a:gd name="T4" fmla="*/ 3234 w 3974"/>
              <a:gd name="T5" fmla="*/ 2084 h 2084"/>
              <a:gd name="T6" fmla="*/ 0 w 3974"/>
              <a:gd name="T7" fmla="*/ 2084 h 2084"/>
              <a:gd name="T8" fmla="*/ 0 w 3974"/>
              <a:gd name="T9" fmla="*/ 0 h 2084"/>
              <a:gd name="T10" fmla="*/ 2828 w 3974"/>
              <a:gd name="T11" fmla="*/ 0 h 2084"/>
            </a:gdLst>
            <a:ahLst/>
            <a:cxnLst>
              <a:cxn ang="0">
                <a:pos x="T0" y="T1"/>
              </a:cxn>
              <a:cxn ang="0">
                <a:pos x="T2" y="T3"/>
              </a:cxn>
              <a:cxn ang="0">
                <a:pos x="T4" y="T5"/>
              </a:cxn>
              <a:cxn ang="0">
                <a:pos x="T6" y="T7"/>
              </a:cxn>
              <a:cxn ang="0">
                <a:pos x="T8" y="T9"/>
              </a:cxn>
              <a:cxn ang="0">
                <a:pos x="T10" y="T11"/>
              </a:cxn>
            </a:cxnLst>
            <a:rect l="0" t="0" r="r" b="b"/>
            <a:pathLst>
              <a:path w="3974" h="2084">
                <a:moveTo>
                  <a:pt x="2828" y="0"/>
                </a:moveTo>
                <a:lnTo>
                  <a:pt x="3974" y="1268"/>
                </a:lnTo>
                <a:lnTo>
                  <a:pt x="3234" y="2084"/>
                </a:lnTo>
                <a:lnTo>
                  <a:pt x="0" y="2084"/>
                </a:lnTo>
                <a:lnTo>
                  <a:pt x="0" y="0"/>
                </a:lnTo>
                <a:lnTo>
                  <a:pt x="2828" y="0"/>
                </a:lnTo>
                <a:close/>
              </a:path>
            </a:pathLst>
          </a:custGeom>
          <a:solidFill>
            <a:srgbClr val="10406B">
              <a:alpha val="89804"/>
            </a:srgbClr>
          </a:solidFill>
          <a:ln>
            <a:noFill/>
          </a:ln>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ndParaRPr>
          </a:p>
        </p:txBody>
      </p:sp>
      <p:sp>
        <p:nvSpPr>
          <p:cNvPr id="24" name="淘宝-想搞设计PPT(倒卖必究)-24"/>
          <p:cNvSpPr>
            <a:spLocks/>
          </p:cNvSpPr>
          <p:nvPr/>
        </p:nvSpPr>
        <p:spPr bwMode="auto">
          <a:xfrm>
            <a:off x="4412297" y="348201"/>
            <a:ext cx="2516653" cy="2650178"/>
          </a:xfrm>
          <a:custGeom>
            <a:avLst/>
            <a:gdLst>
              <a:gd name="T0" fmla="*/ 830 w 1979"/>
              <a:gd name="T1" fmla="*/ 0 h 2084"/>
              <a:gd name="T2" fmla="*/ 1979 w 1979"/>
              <a:gd name="T3" fmla="*/ 1268 h 2084"/>
              <a:gd name="T4" fmla="*/ 1239 w 1979"/>
              <a:gd name="T5" fmla="*/ 2084 h 2084"/>
              <a:gd name="T6" fmla="*/ 407 w 1979"/>
              <a:gd name="T7" fmla="*/ 2084 h 2084"/>
              <a:gd name="T8" fmla="*/ 1147 w 1979"/>
              <a:gd name="T9" fmla="*/ 1268 h 2084"/>
              <a:gd name="T10" fmla="*/ 0 w 1979"/>
              <a:gd name="T11" fmla="*/ 0 h 2084"/>
              <a:gd name="T12" fmla="*/ 830 w 1979"/>
              <a:gd name="T13" fmla="*/ 0 h 2084"/>
            </a:gdLst>
            <a:ahLst/>
            <a:cxnLst>
              <a:cxn ang="0">
                <a:pos x="T0" y="T1"/>
              </a:cxn>
              <a:cxn ang="0">
                <a:pos x="T2" y="T3"/>
              </a:cxn>
              <a:cxn ang="0">
                <a:pos x="T4" y="T5"/>
              </a:cxn>
              <a:cxn ang="0">
                <a:pos x="T6" y="T7"/>
              </a:cxn>
              <a:cxn ang="0">
                <a:pos x="T8" y="T9"/>
              </a:cxn>
              <a:cxn ang="0">
                <a:pos x="T10" y="T11"/>
              </a:cxn>
              <a:cxn ang="0">
                <a:pos x="T12" y="T13"/>
              </a:cxn>
            </a:cxnLst>
            <a:rect l="0" t="0" r="r" b="b"/>
            <a:pathLst>
              <a:path w="1979" h="2084">
                <a:moveTo>
                  <a:pt x="830" y="0"/>
                </a:moveTo>
                <a:lnTo>
                  <a:pt x="1979" y="1268"/>
                </a:lnTo>
                <a:lnTo>
                  <a:pt x="1239" y="2084"/>
                </a:lnTo>
                <a:lnTo>
                  <a:pt x="407" y="2084"/>
                </a:lnTo>
                <a:lnTo>
                  <a:pt x="1147" y="1268"/>
                </a:lnTo>
                <a:lnTo>
                  <a:pt x="0" y="0"/>
                </a:lnTo>
                <a:lnTo>
                  <a:pt x="830" y="0"/>
                </a:lnTo>
                <a:close/>
              </a:path>
            </a:pathLst>
          </a:custGeom>
          <a:solidFill>
            <a:srgbClr val="061828">
              <a:alpha val="20000"/>
            </a:srgbClr>
          </a:solidFill>
          <a:ln>
            <a:noFill/>
          </a:ln>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ndParaRPr>
          </a:p>
        </p:txBody>
      </p:sp>
      <p:sp>
        <p:nvSpPr>
          <p:cNvPr id="34" name="淘宝-想搞设计PPT(倒卖必究)-34"/>
          <p:cNvSpPr txBox="1"/>
          <p:nvPr/>
        </p:nvSpPr>
        <p:spPr>
          <a:xfrm>
            <a:off x="753505" y="686845"/>
            <a:ext cx="4818114" cy="1384995"/>
          </a:xfrm>
          <a:prstGeom prst="rect">
            <a:avLst/>
          </a:prstGeom>
          <a:noFill/>
        </p:spPr>
        <p:txBody>
          <a:bodyPr wrap="none" lIns="0" tIns="0" rIns="0" bIns="0" rtlCol="0" anchor="b">
            <a:spAutoFit/>
          </a:bodyPr>
          <a:lstStyle/>
          <a:p>
            <a:r>
              <a:rPr lang="en-US" altLang="zh-CN" sz="9000" b="1" dirty="0">
                <a:solidFill>
                  <a:schemeClr val="bg1"/>
                </a:solidFill>
                <a:latin typeface="微软雅黑" panose="020B0503020204020204" pitchFamily="34" charset="-122"/>
              </a:rPr>
              <a:t>PART 02</a:t>
            </a:r>
          </a:p>
        </p:txBody>
      </p:sp>
      <p:sp>
        <p:nvSpPr>
          <p:cNvPr id="35" name="淘宝-想搞设计PPT(倒卖必究)-35"/>
          <p:cNvSpPr txBox="1"/>
          <p:nvPr/>
        </p:nvSpPr>
        <p:spPr>
          <a:xfrm>
            <a:off x="753505" y="1954516"/>
            <a:ext cx="3092193" cy="738664"/>
          </a:xfrm>
          <a:prstGeom prst="rect">
            <a:avLst/>
          </a:prstGeom>
          <a:noFill/>
        </p:spPr>
        <p:txBody>
          <a:bodyPr wrap="none" lIns="0" tIns="0" rIns="0" bIns="0" rtlCol="0" anchor="ctr">
            <a:spAutoFit/>
          </a:bodyPr>
          <a:lstStyle/>
          <a:p>
            <a:r>
              <a:rPr lang="en-US" altLang="zh-CN" sz="4800" b="1" dirty="0">
                <a:solidFill>
                  <a:srgbClr val="FAFAFA"/>
                </a:solidFill>
                <a:latin typeface="微软雅黑" panose="020B0503020204020204" pitchFamily="34" charset="-122"/>
              </a:rPr>
              <a:t>BUSINESS</a:t>
            </a:r>
            <a:endParaRPr lang="zh-CN" altLang="en-US" sz="4800" b="1" dirty="0">
              <a:solidFill>
                <a:srgbClr val="FAFAFA"/>
              </a:solidFill>
              <a:latin typeface="微软雅黑" panose="020B0503020204020204" pitchFamily="34" charset="-122"/>
            </a:endParaRPr>
          </a:p>
        </p:txBody>
      </p:sp>
      <p:sp>
        <p:nvSpPr>
          <p:cNvPr id="40" name="淘宝-想搞设计PPT(倒卖必究)-40"/>
          <p:cNvSpPr txBox="1"/>
          <p:nvPr/>
        </p:nvSpPr>
        <p:spPr>
          <a:xfrm>
            <a:off x="6869998" y="5507261"/>
            <a:ext cx="4816702" cy="559512"/>
          </a:xfrm>
          <a:prstGeom prst="rect">
            <a:avLst/>
          </a:prstGeom>
          <a:noFill/>
        </p:spPr>
        <p:txBody>
          <a:bodyPr wrap="square" lIns="0" tIns="0" rIns="0" bIns="0" rtlCol="0">
            <a:spAutoFit/>
          </a:bodyPr>
          <a:lstStyle/>
          <a:p>
            <a:pPr algn="r">
              <a:lnSpc>
                <a:spcPts val="1500"/>
              </a:lnSpc>
            </a:pPr>
            <a:r>
              <a:rPr lang="en-US" altLang="zh-CN" sz="1000" dirty="0">
                <a:solidFill>
                  <a:schemeClr val="bg1">
                    <a:lumMod val="65000"/>
                  </a:schemeClr>
                </a:solidFill>
                <a:latin typeface="微软雅黑" panose="020B0503020204020204" pitchFamily="34" charset="-122"/>
                <a:ea typeface="思源黑体 CN ExtraLight" panose="020B0200000000000000" pitchFamily="34" charset="-122"/>
              </a:rPr>
              <a:t>It is a focus on doing the demo studio founded by NIC and continue to improve, has been to insist on the presentation pleasurable field, do not follow the herd is presented to you a different presentation style.</a:t>
            </a:r>
          </a:p>
        </p:txBody>
      </p:sp>
    </p:spTree>
    <p:extLst>
      <p:ext uri="{BB962C8B-B14F-4D97-AF65-F5344CB8AC3E}">
        <p14:creationId xmlns:p14="http://schemas.microsoft.com/office/powerpoint/2010/main" val="156412277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1000" fill="hold"/>
                                        <p:tgtEl>
                                          <p:spTgt spid="23"/>
                                        </p:tgtEl>
                                        <p:attrNameLst>
                                          <p:attrName>ppt_x</p:attrName>
                                        </p:attrNameLst>
                                      </p:cBhvr>
                                      <p:tavLst>
                                        <p:tav tm="0">
                                          <p:val>
                                            <p:strVal val="0-#ppt_w/2"/>
                                          </p:val>
                                        </p:tav>
                                        <p:tav tm="100000">
                                          <p:val>
                                            <p:strVal val="#ppt_x"/>
                                          </p:val>
                                        </p:tav>
                                      </p:tavLst>
                                    </p:anim>
                                    <p:anim calcmode="lin" valueType="num">
                                      <p:cBhvr additive="base">
                                        <p:cTn id="8" dur="1000" fill="hold"/>
                                        <p:tgtEl>
                                          <p:spTgt spid="23"/>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0"/>
                                  </p:stCondLst>
                                  <p:childTnLst>
                                    <p:set>
                                      <p:cBhvr>
                                        <p:cTn id="10" dur="1" fill="hold">
                                          <p:stCondLst>
                                            <p:cond delay="0"/>
                                          </p:stCondLst>
                                        </p:cTn>
                                        <p:tgtEl>
                                          <p:spTgt spid="24"/>
                                        </p:tgtEl>
                                        <p:attrNameLst>
                                          <p:attrName>style.visibility</p:attrName>
                                        </p:attrNameLst>
                                      </p:cBhvr>
                                      <p:to>
                                        <p:strVal val="visible"/>
                                      </p:to>
                                    </p:set>
                                    <p:anim calcmode="lin" valueType="num">
                                      <p:cBhvr additive="base">
                                        <p:cTn id="11" dur="1000" fill="hold"/>
                                        <p:tgtEl>
                                          <p:spTgt spid="24"/>
                                        </p:tgtEl>
                                        <p:attrNameLst>
                                          <p:attrName>ppt_x</p:attrName>
                                        </p:attrNameLst>
                                      </p:cBhvr>
                                      <p:tavLst>
                                        <p:tav tm="0">
                                          <p:val>
                                            <p:strVal val="0-#ppt_w/2"/>
                                          </p:val>
                                        </p:tav>
                                        <p:tav tm="100000">
                                          <p:val>
                                            <p:strVal val="#ppt_x"/>
                                          </p:val>
                                        </p:tav>
                                      </p:tavLst>
                                    </p:anim>
                                    <p:anim calcmode="lin" valueType="num">
                                      <p:cBhvr additive="base">
                                        <p:cTn id="12" dur="1000" fill="hold"/>
                                        <p:tgtEl>
                                          <p:spTgt spid="24"/>
                                        </p:tgtEl>
                                        <p:attrNameLst>
                                          <p:attrName>ppt_y</p:attrName>
                                        </p:attrNameLst>
                                      </p:cBhvr>
                                      <p:tavLst>
                                        <p:tav tm="0">
                                          <p:val>
                                            <p:strVal val="#ppt_y"/>
                                          </p:val>
                                        </p:tav>
                                        <p:tav tm="100000">
                                          <p:val>
                                            <p:strVal val="#ppt_y"/>
                                          </p:val>
                                        </p:tav>
                                      </p:tavLst>
                                    </p:anim>
                                  </p:childTnLst>
                                </p:cTn>
                              </p:par>
                              <p:par>
                                <p:cTn id="13" presetID="22" presetClass="entr" presetSubtype="4"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wipe(down)">
                                      <p:cBhvr>
                                        <p:cTn id="15" dur="500"/>
                                        <p:tgtEl>
                                          <p:spTgt spid="18"/>
                                        </p:tgtEl>
                                      </p:cBhvr>
                                    </p:animEffect>
                                  </p:childTnLst>
                                </p:cTn>
                              </p:par>
                            </p:childTnLst>
                          </p:cTn>
                        </p:par>
                        <p:par>
                          <p:cTn id="16" fill="hold">
                            <p:stCondLst>
                              <p:cond delay="1000"/>
                            </p:stCondLst>
                            <p:childTnLst>
                              <p:par>
                                <p:cTn id="17" presetID="41" presetClass="entr" presetSubtype="0" fill="hold" grpId="0" nodeType="afterEffect">
                                  <p:stCondLst>
                                    <p:cond delay="0"/>
                                  </p:stCondLst>
                                  <p:iterate type="lt">
                                    <p:tmPct val="10000"/>
                                  </p:iterate>
                                  <p:childTnLst>
                                    <p:set>
                                      <p:cBhvr>
                                        <p:cTn id="18" dur="1" fill="hold">
                                          <p:stCondLst>
                                            <p:cond delay="0"/>
                                          </p:stCondLst>
                                        </p:cTn>
                                        <p:tgtEl>
                                          <p:spTgt spid="34"/>
                                        </p:tgtEl>
                                        <p:attrNameLst>
                                          <p:attrName>style.visibility</p:attrName>
                                        </p:attrNameLst>
                                      </p:cBhvr>
                                      <p:to>
                                        <p:strVal val="visible"/>
                                      </p:to>
                                    </p:set>
                                    <p:anim calcmode="lin" valueType="num">
                                      <p:cBhvr>
                                        <p:cTn id="19" dur="500" fill="hold"/>
                                        <p:tgtEl>
                                          <p:spTgt spid="34"/>
                                        </p:tgtEl>
                                        <p:attrNameLst>
                                          <p:attrName>ppt_x</p:attrName>
                                        </p:attrNameLst>
                                      </p:cBhvr>
                                      <p:tavLst>
                                        <p:tav tm="0">
                                          <p:val>
                                            <p:strVal val="#ppt_x"/>
                                          </p:val>
                                        </p:tav>
                                        <p:tav tm="50000">
                                          <p:val>
                                            <p:strVal val="#ppt_x+.1"/>
                                          </p:val>
                                        </p:tav>
                                        <p:tav tm="100000">
                                          <p:val>
                                            <p:strVal val="#ppt_x"/>
                                          </p:val>
                                        </p:tav>
                                      </p:tavLst>
                                    </p:anim>
                                    <p:anim calcmode="lin" valueType="num">
                                      <p:cBhvr>
                                        <p:cTn id="20" dur="500" fill="hold"/>
                                        <p:tgtEl>
                                          <p:spTgt spid="34"/>
                                        </p:tgtEl>
                                        <p:attrNameLst>
                                          <p:attrName>ppt_y</p:attrName>
                                        </p:attrNameLst>
                                      </p:cBhvr>
                                      <p:tavLst>
                                        <p:tav tm="0">
                                          <p:val>
                                            <p:strVal val="#ppt_y"/>
                                          </p:val>
                                        </p:tav>
                                        <p:tav tm="100000">
                                          <p:val>
                                            <p:strVal val="#ppt_y"/>
                                          </p:val>
                                        </p:tav>
                                      </p:tavLst>
                                    </p:anim>
                                    <p:anim calcmode="lin" valueType="num">
                                      <p:cBhvr>
                                        <p:cTn id="21" dur="500" fill="hold"/>
                                        <p:tgtEl>
                                          <p:spTgt spid="34"/>
                                        </p:tgtEl>
                                        <p:attrNameLst>
                                          <p:attrName>ppt_h</p:attrName>
                                        </p:attrNameLst>
                                      </p:cBhvr>
                                      <p:tavLst>
                                        <p:tav tm="0">
                                          <p:val>
                                            <p:strVal val="#ppt_h/10"/>
                                          </p:val>
                                        </p:tav>
                                        <p:tav tm="50000">
                                          <p:val>
                                            <p:strVal val="#ppt_h+.01"/>
                                          </p:val>
                                        </p:tav>
                                        <p:tav tm="100000">
                                          <p:val>
                                            <p:strVal val="#ppt_h"/>
                                          </p:val>
                                        </p:tav>
                                      </p:tavLst>
                                    </p:anim>
                                    <p:anim calcmode="lin" valueType="num">
                                      <p:cBhvr>
                                        <p:cTn id="22" dur="500" fill="hold"/>
                                        <p:tgtEl>
                                          <p:spTgt spid="34"/>
                                        </p:tgtEl>
                                        <p:attrNameLst>
                                          <p:attrName>ppt_w</p:attrName>
                                        </p:attrNameLst>
                                      </p:cBhvr>
                                      <p:tavLst>
                                        <p:tav tm="0">
                                          <p:val>
                                            <p:strVal val="#ppt_w/10"/>
                                          </p:val>
                                        </p:tav>
                                        <p:tav tm="50000">
                                          <p:val>
                                            <p:strVal val="#ppt_w+.01"/>
                                          </p:val>
                                        </p:tav>
                                        <p:tav tm="100000">
                                          <p:val>
                                            <p:strVal val="#ppt_w"/>
                                          </p:val>
                                        </p:tav>
                                      </p:tavLst>
                                    </p:anim>
                                    <p:animEffect transition="in" filter="fade">
                                      <p:cBhvr>
                                        <p:cTn id="23" dur="500" tmFilter="0,0; .5, 1; 1, 1"/>
                                        <p:tgtEl>
                                          <p:spTgt spid="34"/>
                                        </p:tgtEl>
                                      </p:cBhvr>
                                    </p:animEffect>
                                  </p:childTnLst>
                                </p:cTn>
                              </p:par>
                              <p:par>
                                <p:cTn id="24" presetID="34" presetClass="emph" presetSubtype="0" fill="hold" grpId="1" nodeType="withEffect">
                                  <p:stCondLst>
                                    <p:cond delay="0"/>
                                  </p:stCondLst>
                                  <p:iterate type="lt">
                                    <p:tmPct val="10000"/>
                                  </p:iterate>
                                  <p:childTnLst>
                                    <p:animMotion origin="layout" path="M 4.16667E-6 2.59259E-6 L 4.16667E-6 -0.11783 " pathEditMode="relative" rAng="0" ptsTypes="AA">
                                      <p:cBhvr>
                                        <p:cTn id="25" dur="250" accel="50000" decel="50000" autoRev="1" fill="hold">
                                          <p:stCondLst>
                                            <p:cond delay="0"/>
                                          </p:stCondLst>
                                        </p:cTn>
                                        <p:tgtEl>
                                          <p:spTgt spid="34"/>
                                        </p:tgtEl>
                                        <p:attrNameLst>
                                          <p:attrName>ppt_x</p:attrName>
                                          <p:attrName>ppt_y</p:attrName>
                                        </p:attrNameLst>
                                      </p:cBhvr>
                                      <p:rCtr x="0" y="-5903"/>
                                    </p:animMotion>
                                    <p:animRot by="1500000">
                                      <p:cBhvr>
                                        <p:cTn id="26" dur="125" fill="hold">
                                          <p:stCondLst>
                                            <p:cond delay="0"/>
                                          </p:stCondLst>
                                        </p:cTn>
                                        <p:tgtEl>
                                          <p:spTgt spid="34"/>
                                        </p:tgtEl>
                                        <p:attrNameLst>
                                          <p:attrName>r</p:attrName>
                                        </p:attrNameLst>
                                      </p:cBhvr>
                                    </p:animRot>
                                    <p:animRot by="-1500000">
                                      <p:cBhvr>
                                        <p:cTn id="27" dur="125" fill="hold">
                                          <p:stCondLst>
                                            <p:cond delay="125"/>
                                          </p:stCondLst>
                                        </p:cTn>
                                        <p:tgtEl>
                                          <p:spTgt spid="34"/>
                                        </p:tgtEl>
                                        <p:attrNameLst>
                                          <p:attrName>r</p:attrName>
                                        </p:attrNameLst>
                                      </p:cBhvr>
                                    </p:animRot>
                                    <p:animRot by="-1500000">
                                      <p:cBhvr>
                                        <p:cTn id="28" dur="125" fill="hold">
                                          <p:stCondLst>
                                            <p:cond delay="250"/>
                                          </p:stCondLst>
                                        </p:cTn>
                                        <p:tgtEl>
                                          <p:spTgt spid="34"/>
                                        </p:tgtEl>
                                        <p:attrNameLst>
                                          <p:attrName>r</p:attrName>
                                        </p:attrNameLst>
                                      </p:cBhvr>
                                    </p:animRot>
                                    <p:animRot by="1500000">
                                      <p:cBhvr>
                                        <p:cTn id="29" dur="125" fill="hold">
                                          <p:stCondLst>
                                            <p:cond delay="375"/>
                                          </p:stCondLst>
                                        </p:cTn>
                                        <p:tgtEl>
                                          <p:spTgt spid="34"/>
                                        </p:tgtEl>
                                        <p:attrNameLst>
                                          <p:attrName>r</p:attrName>
                                        </p:attrNameLst>
                                      </p:cBhvr>
                                    </p:animRot>
                                  </p:childTnLst>
                                </p:cTn>
                              </p:par>
                            </p:childTnLst>
                          </p:cTn>
                        </p:par>
                        <p:par>
                          <p:cTn id="30" fill="hold">
                            <p:stCondLst>
                              <p:cond delay="1750"/>
                            </p:stCondLst>
                            <p:childTnLst>
                              <p:par>
                                <p:cTn id="31" presetID="41" presetClass="entr" presetSubtype="0" fill="hold" grpId="0" nodeType="afterEffect">
                                  <p:stCondLst>
                                    <p:cond delay="0"/>
                                  </p:stCondLst>
                                  <p:iterate type="lt">
                                    <p:tmPct val="10000"/>
                                  </p:iterate>
                                  <p:childTnLst>
                                    <p:set>
                                      <p:cBhvr>
                                        <p:cTn id="32" dur="1" fill="hold">
                                          <p:stCondLst>
                                            <p:cond delay="0"/>
                                          </p:stCondLst>
                                        </p:cTn>
                                        <p:tgtEl>
                                          <p:spTgt spid="35"/>
                                        </p:tgtEl>
                                        <p:attrNameLst>
                                          <p:attrName>style.visibility</p:attrName>
                                        </p:attrNameLst>
                                      </p:cBhvr>
                                      <p:to>
                                        <p:strVal val="visible"/>
                                      </p:to>
                                    </p:set>
                                    <p:anim calcmode="lin" valueType="num">
                                      <p:cBhvr>
                                        <p:cTn id="33" dur="500" fill="hold"/>
                                        <p:tgtEl>
                                          <p:spTgt spid="35"/>
                                        </p:tgtEl>
                                        <p:attrNameLst>
                                          <p:attrName>ppt_x</p:attrName>
                                        </p:attrNameLst>
                                      </p:cBhvr>
                                      <p:tavLst>
                                        <p:tav tm="0">
                                          <p:val>
                                            <p:strVal val="#ppt_x"/>
                                          </p:val>
                                        </p:tav>
                                        <p:tav tm="50000">
                                          <p:val>
                                            <p:strVal val="#ppt_x+.1"/>
                                          </p:val>
                                        </p:tav>
                                        <p:tav tm="100000">
                                          <p:val>
                                            <p:strVal val="#ppt_x"/>
                                          </p:val>
                                        </p:tav>
                                      </p:tavLst>
                                    </p:anim>
                                    <p:anim calcmode="lin" valueType="num">
                                      <p:cBhvr>
                                        <p:cTn id="34" dur="500" fill="hold"/>
                                        <p:tgtEl>
                                          <p:spTgt spid="35"/>
                                        </p:tgtEl>
                                        <p:attrNameLst>
                                          <p:attrName>ppt_y</p:attrName>
                                        </p:attrNameLst>
                                      </p:cBhvr>
                                      <p:tavLst>
                                        <p:tav tm="0">
                                          <p:val>
                                            <p:strVal val="#ppt_y"/>
                                          </p:val>
                                        </p:tav>
                                        <p:tav tm="100000">
                                          <p:val>
                                            <p:strVal val="#ppt_y"/>
                                          </p:val>
                                        </p:tav>
                                      </p:tavLst>
                                    </p:anim>
                                    <p:anim calcmode="lin" valueType="num">
                                      <p:cBhvr>
                                        <p:cTn id="35" dur="500" fill="hold"/>
                                        <p:tgtEl>
                                          <p:spTgt spid="35"/>
                                        </p:tgtEl>
                                        <p:attrNameLst>
                                          <p:attrName>ppt_h</p:attrName>
                                        </p:attrNameLst>
                                      </p:cBhvr>
                                      <p:tavLst>
                                        <p:tav tm="0">
                                          <p:val>
                                            <p:strVal val="#ppt_h/10"/>
                                          </p:val>
                                        </p:tav>
                                        <p:tav tm="50000">
                                          <p:val>
                                            <p:strVal val="#ppt_h+.01"/>
                                          </p:val>
                                        </p:tav>
                                        <p:tav tm="100000">
                                          <p:val>
                                            <p:strVal val="#ppt_h"/>
                                          </p:val>
                                        </p:tav>
                                      </p:tavLst>
                                    </p:anim>
                                    <p:anim calcmode="lin" valueType="num">
                                      <p:cBhvr>
                                        <p:cTn id="36" dur="500" fill="hold"/>
                                        <p:tgtEl>
                                          <p:spTgt spid="35"/>
                                        </p:tgtEl>
                                        <p:attrNameLst>
                                          <p:attrName>ppt_w</p:attrName>
                                        </p:attrNameLst>
                                      </p:cBhvr>
                                      <p:tavLst>
                                        <p:tav tm="0">
                                          <p:val>
                                            <p:strVal val="#ppt_w/10"/>
                                          </p:val>
                                        </p:tav>
                                        <p:tav tm="50000">
                                          <p:val>
                                            <p:strVal val="#ppt_w+.01"/>
                                          </p:val>
                                        </p:tav>
                                        <p:tav tm="100000">
                                          <p:val>
                                            <p:strVal val="#ppt_w"/>
                                          </p:val>
                                        </p:tav>
                                      </p:tavLst>
                                    </p:anim>
                                    <p:animEffect transition="in" filter="fade">
                                      <p:cBhvr>
                                        <p:cTn id="37" dur="500" tmFilter="0,0; .5, 1; 1, 1"/>
                                        <p:tgtEl>
                                          <p:spTgt spid="35"/>
                                        </p:tgtEl>
                                      </p:cBhvr>
                                    </p:animEffect>
                                  </p:childTnLst>
                                </p:cTn>
                              </p:par>
                              <p:par>
                                <p:cTn id="38" presetID="34" presetClass="emph" presetSubtype="0" fill="hold" grpId="1" nodeType="withEffect">
                                  <p:stCondLst>
                                    <p:cond delay="0"/>
                                  </p:stCondLst>
                                  <p:iterate type="lt">
                                    <p:tmPct val="10000"/>
                                  </p:iterate>
                                  <p:childTnLst>
                                    <p:animMotion origin="layout" path="M 3.75E-6 2.59259E-6 L 3.75E-6 -0.11783 " pathEditMode="relative" rAng="0" ptsTypes="AA">
                                      <p:cBhvr>
                                        <p:cTn id="39" dur="250" accel="50000" decel="50000" autoRev="1" fill="hold">
                                          <p:stCondLst>
                                            <p:cond delay="0"/>
                                          </p:stCondLst>
                                        </p:cTn>
                                        <p:tgtEl>
                                          <p:spTgt spid="35"/>
                                        </p:tgtEl>
                                        <p:attrNameLst>
                                          <p:attrName>ppt_x</p:attrName>
                                          <p:attrName>ppt_y</p:attrName>
                                        </p:attrNameLst>
                                      </p:cBhvr>
                                      <p:rCtr x="0" y="-5903"/>
                                    </p:animMotion>
                                    <p:animRot by="1500000">
                                      <p:cBhvr>
                                        <p:cTn id="40" dur="125" fill="hold">
                                          <p:stCondLst>
                                            <p:cond delay="0"/>
                                          </p:stCondLst>
                                        </p:cTn>
                                        <p:tgtEl>
                                          <p:spTgt spid="35"/>
                                        </p:tgtEl>
                                        <p:attrNameLst>
                                          <p:attrName>r</p:attrName>
                                        </p:attrNameLst>
                                      </p:cBhvr>
                                    </p:animRot>
                                    <p:animRot by="-1500000">
                                      <p:cBhvr>
                                        <p:cTn id="41" dur="125" fill="hold">
                                          <p:stCondLst>
                                            <p:cond delay="125"/>
                                          </p:stCondLst>
                                        </p:cTn>
                                        <p:tgtEl>
                                          <p:spTgt spid="35"/>
                                        </p:tgtEl>
                                        <p:attrNameLst>
                                          <p:attrName>r</p:attrName>
                                        </p:attrNameLst>
                                      </p:cBhvr>
                                    </p:animRot>
                                    <p:animRot by="-1500000">
                                      <p:cBhvr>
                                        <p:cTn id="42" dur="125" fill="hold">
                                          <p:stCondLst>
                                            <p:cond delay="250"/>
                                          </p:stCondLst>
                                        </p:cTn>
                                        <p:tgtEl>
                                          <p:spTgt spid="35"/>
                                        </p:tgtEl>
                                        <p:attrNameLst>
                                          <p:attrName>r</p:attrName>
                                        </p:attrNameLst>
                                      </p:cBhvr>
                                    </p:animRot>
                                    <p:animRot by="1500000">
                                      <p:cBhvr>
                                        <p:cTn id="43" dur="125" fill="hold">
                                          <p:stCondLst>
                                            <p:cond delay="375"/>
                                          </p:stCondLst>
                                        </p:cTn>
                                        <p:tgtEl>
                                          <p:spTgt spid="35"/>
                                        </p:tgtEl>
                                        <p:attrNameLst>
                                          <p:attrName>r</p:attrName>
                                        </p:attrNameLst>
                                      </p:cBhvr>
                                    </p:animRot>
                                  </p:childTnLst>
                                </p:cTn>
                              </p:par>
                            </p:childTnLst>
                          </p:cTn>
                        </p:par>
                        <p:par>
                          <p:cTn id="44" fill="hold">
                            <p:stCondLst>
                              <p:cond delay="2600"/>
                            </p:stCondLst>
                            <p:childTnLst>
                              <p:par>
                                <p:cTn id="45" presetID="10" presetClass="entr" presetSubtype="0" fill="hold" grpId="0" nodeType="afterEffect">
                                  <p:stCondLst>
                                    <p:cond delay="0"/>
                                  </p:stCondLst>
                                  <p:childTnLst>
                                    <p:set>
                                      <p:cBhvr>
                                        <p:cTn id="46" dur="1" fill="hold">
                                          <p:stCondLst>
                                            <p:cond delay="0"/>
                                          </p:stCondLst>
                                        </p:cTn>
                                        <p:tgtEl>
                                          <p:spTgt spid="40"/>
                                        </p:tgtEl>
                                        <p:attrNameLst>
                                          <p:attrName>style.visibility</p:attrName>
                                        </p:attrNameLst>
                                      </p:cBhvr>
                                      <p:to>
                                        <p:strVal val="visible"/>
                                      </p:to>
                                    </p:set>
                                    <p:animEffect transition="in" filter="fade">
                                      <p:cBhvr>
                                        <p:cTn id="47" dur="500"/>
                                        <p:tgtEl>
                                          <p:spTgt spid="40"/>
                                        </p:tgtEl>
                                      </p:cBhvr>
                                    </p:animEffect>
                                  </p:childTnLst>
                                </p:cTn>
                              </p:par>
                              <p:par>
                                <p:cTn id="48" presetID="10" presetClass="entr" presetSubtype="0" fill="hold" nodeType="withEffect">
                                  <p:stCondLst>
                                    <p:cond delay="0"/>
                                  </p:stCondLst>
                                  <p:childTnLst>
                                    <p:set>
                                      <p:cBhvr>
                                        <p:cTn id="49" dur="1" fill="hold">
                                          <p:stCondLst>
                                            <p:cond delay="0"/>
                                          </p:stCondLst>
                                        </p:cTn>
                                        <p:tgtEl>
                                          <p:spTgt spid="2"/>
                                        </p:tgtEl>
                                        <p:attrNameLst>
                                          <p:attrName>style.visibility</p:attrName>
                                        </p:attrNameLst>
                                      </p:cBhvr>
                                      <p:to>
                                        <p:strVal val="visible"/>
                                      </p:to>
                                    </p:set>
                                    <p:animEffect transition="in" filter="fade">
                                      <p:cBhvr>
                                        <p:cTn id="5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3" grpId="0" animBg="1"/>
      <p:bldP spid="24" grpId="0" animBg="1"/>
      <p:bldP spid="34" grpId="0"/>
      <p:bldP spid="34" grpId="1"/>
      <p:bldP spid="35" grpId="0"/>
      <p:bldP spid="35" grpId="1"/>
      <p:bldP spid="4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AF65686B-47DE-B75C-734B-AA663DAE66F8}"/>
              </a:ext>
            </a:extLst>
          </p:cNvPr>
          <p:cNvGrpSpPr/>
          <p:nvPr/>
        </p:nvGrpSpPr>
        <p:grpSpPr>
          <a:xfrm>
            <a:off x="407423" y="1385712"/>
            <a:ext cx="6488677" cy="4086575"/>
            <a:chOff x="-6693461" y="-478189"/>
            <a:chExt cx="24705654" cy="15559646"/>
          </a:xfrm>
        </p:grpSpPr>
        <p:pic>
          <p:nvPicPr>
            <p:cNvPr id="45" name="Picture 44" descr="6674524691215a9ee93708df.jpg"/>
            <p:cNvPicPr>
              <a:picLocks noChangeAspect="1"/>
            </p:cNvPicPr>
            <p:nvPr/>
          </p:nvPicPr>
          <p:blipFill>
            <a:blip r:embed="rId6"/>
            <a:stretch>
              <a:fillRect/>
            </a:stretch>
          </p:blipFill>
          <p:spPr>
            <a:xfrm>
              <a:off x="-4020396" y="862334"/>
              <a:ext cx="19044404" cy="11902752"/>
            </a:xfrm>
            <a:prstGeom prst="rect">
              <a:avLst/>
            </a:prstGeom>
          </p:spPr>
        </p:pic>
        <p:sp>
          <p:nvSpPr>
            <p:cNvPr id="5" name="淘宝-想搞设计PPT(倒卖必究)-5">
              <a:extLst>
                <a:ext uri="{FF2B5EF4-FFF2-40B4-BE49-F238E27FC236}">
                  <a16:creationId xmlns:a16="http://schemas.microsoft.com/office/drawing/2014/main" id="{267F8FB3-8EBA-AC23-E9E7-EDD7D148543C}"/>
                </a:ext>
              </a:extLst>
            </p:cNvPr>
            <p:cNvSpPr/>
            <p:nvPr/>
          </p:nvSpPr>
          <p:spPr>
            <a:xfrm>
              <a:off x="-6693461" y="10393100"/>
              <a:ext cx="23357673" cy="468835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淘宝-想搞设计PPT(倒卖必究)-18">
              <a:extLst>
                <a:ext uri="{FF2B5EF4-FFF2-40B4-BE49-F238E27FC236}">
                  <a16:creationId xmlns:a16="http://schemas.microsoft.com/office/drawing/2014/main" id="{D060A288-CFD5-76EA-B3EF-498FF161E069}"/>
                </a:ext>
              </a:extLst>
            </p:cNvPr>
            <p:cNvSpPr/>
            <p:nvPr/>
          </p:nvSpPr>
          <p:spPr>
            <a:xfrm>
              <a:off x="-6200172" y="-478189"/>
              <a:ext cx="24212365" cy="382527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淘宝-想搞设计PPT(倒卖必究)-7"/>
          <p:cNvSpPr/>
          <p:nvPr/>
        </p:nvSpPr>
        <p:spPr>
          <a:xfrm>
            <a:off x="1066800" y="2390387"/>
            <a:ext cx="2282456" cy="1828800"/>
          </a:xfrm>
          <a:prstGeom prst="rect">
            <a:avLst/>
          </a:prstGeom>
          <a:solidFill>
            <a:srgbClr val="10406B">
              <a:alpha val="8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微软雅黑" panose="020B0503020204020204" pitchFamily="34" charset="-122"/>
              <a:sym typeface="+mn-lt"/>
            </a:endParaRPr>
          </a:p>
        </p:txBody>
      </p:sp>
      <p:sp>
        <p:nvSpPr>
          <p:cNvPr id="8" name="淘宝-想搞设计PPT(倒卖必究)-8"/>
          <p:cNvSpPr/>
          <p:nvPr/>
        </p:nvSpPr>
        <p:spPr>
          <a:xfrm>
            <a:off x="1592475" y="3120122"/>
            <a:ext cx="1231107" cy="369332"/>
          </a:xfrm>
          <a:prstGeom prst="rect">
            <a:avLst/>
          </a:prstGeom>
        </p:spPr>
        <p:txBody>
          <a:bodyPr wrap="none" lIns="0" tIns="0" rIns="0" bIns="0" anchor="ctr">
            <a:spAutoFit/>
          </a:bodyPr>
          <a:lstStyle/>
          <a:p>
            <a:pPr algn="ctr"/>
            <a:r>
              <a:rPr lang="zh-CN" altLang="en-US" sz="2400" dirty="0">
                <a:solidFill>
                  <a:srgbClr val="F9F9F9"/>
                </a:solidFill>
                <a:latin typeface="+mn-ea"/>
                <a:cs typeface="+mn-ea"/>
                <a:sym typeface="+mn-lt"/>
              </a:rPr>
              <a:t>填写标题</a:t>
            </a:r>
            <a:endParaRPr lang="en-US" sz="2400" dirty="0">
              <a:solidFill>
                <a:srgbClr val="F9F9F9"/>
              </a:solidFill>
              <a:latin typeface="+mn-ea"/>
              <a:cs typeface="+mn-ea"/>
              <a:sym typeface="+mn-lt"/>
            </a:endParaRPr>
          </a:p>
        </p:txBody>
      </p:sp>
      <p:sp>
        <p:nvSpPr>
          <p:cNvPr id="9" name="淘宝-想搞设计PPT(倒卖必究)-9"/>
          <p:cNvSpPr/>
          <p:nvPr/>
        </p:nvSpPr>
        <p:spPr>
          <a:xfrm>
            <a:off x="1066800" y="4449227"/>
            <a:ext cx="5029200" cy="692497"/>
          </a:xfrm>
          <a:prstGeom prst="rect">
            <a:avLst/>
          </a:prstGeom>
          <a:noFill/>
        </p:spPr>
        <p:txBody>
          <a:bodyPr wrap="square" lIns="0" tIns="0" rIns="0" bIns="0" rtlCol="0">
            <a:spAutoFit/>
          </a:bodyPr>
          <a:lstStyle/>
          <a:p>
            <a:pPr algn="just">
              <a:lnSpc>
                <a:spcPts val="1800"/>
              </a:lnSpc>
              <a:spcAft>
                <a:spcPts val="1000"/>
              </a:spcAft>
            </a:pPr>
            <a:r>
              <a:rPr lang="zh-CN" altLang="en-US" sz="1100" dirty="0">
                <a:solidFill>
                  <a:schemeClr val="tx1">
                    <a:lumMod val="65000"/>
                    <a:lumOff val="35000"/>
                  </a:schemeClr>
                </a:solidFill>
                <a:latin typeface="微软雅黑" panose="020B0503020204020204" pitchFamily="34" charset="-122"/>
                <a:cs typeface="+mn-ea"/>
                <a:sym typeface="+mn-lt"/>
              </a:rPr>
              <a:t>您的内容打在这里，或者通过复制您的文本后，在此框中选择粘贴，并选择只保留文字。您的内容打在这里，或者通过复制您的文本后，在此框中选择粘贴，并选择只保留文字。</a:t>
            </a:r>
          </a:p>
        </p:txBody>
      </p:sp>
      <p:sp>
        <p:nvSpPr>
          <p:cNvPr id="10" name="淘宝-想搞设计PPT(倒卖必究)-10"/>
          <p:cNvSpPr txBox="1"/>
          <p:nvPr/>
        </p:nvSpPr>
        <p:spPr>
          <a:xfrm>
            <a:off x="1066800" y="5579328"/>
            <a:ext cx="1000274" cy="553998"/>
          </a:xfrm>
          <a:prstGeom prst="rect">
            <a:avLst/>
          </a:prstGeom>
          <a:noFill/>
        </p:spPr>
        <p:txBody>
          <a:bodyPr wrap="none" lIns="0" tIns="0" rIns="0" bIns="0" rtlCol="0" anchor="ctr">
            <a:spAutoFit/>
          </a:bodyPr>
          <a:lstStyle/>
          <a:p>
            <a:r>
              <a:rPr lang="en-US" sz="3600" b="1" dirty="0">
                <a:solidFill>
                  <a:schemeClr val="bg2">
                    <a:lumMod val="50000"/>
                  </a:schemeClr>
                </a:solidFill>
                <a:latin typeface="微软雅黑" panose="020B0503020204020204" pitchFamily="34" charset="-122"/>
                <a:cs typeface="+mn-ea"/>
                <a:sym typeface="+mn-lt"/>
              </a:rPr>
              <a:t>69%</a:t>
            </a:r>
          </a:p>
        </p:txBody>
      </p:sp>
      <p:sp>
        <p:nvSpPr>
          <p:cNvPr id="11" name="淘宝-想搞设计PPT(倒卖必究)-11"/>
          <p:cNvSpPr/>
          <p:nvPr/>
        </p:nvSpPr>
        <p:spPr>
          <a:xfrm>
            <a:off x="2198658" y="5625494"/>
            <a:ext cx="3897342" cy="436851"/>
          </a:xfrm>
          <a:prstGeom prst="rect">
            <a:avLst/>
          </a:prstGeom>
          <a:noFill/>
        </p:spPr>
        <p:txBody>
          <a:bodyPr wrap="square" lIns="0" tIns="0" rIns="0" bIns="0" rtlCol="0">
            <a:spAutoFit/>
          </a:bodyPr>
          <a:lstStyle/>
          <a:p>
            <a:pPr algn="just">
              <a:lnSpc>
                <a:spcPts val="1800"/>
              </a:lnSpc>
              <a:spcAft>
                <a:spcPts val="1000"/>
              </a:spcAft>
            </a:pPr>
            <a:r>
              <a:rPr lang="zh-CN" altLang="en-US" sz="1100" dirty="0">
                <a:solidFill>
                  <a:schemeClr val="tx1">
                    <a:lumMod val="65000"/>
                    <a:lumOff val="35000"/>
                  </a:schemeClr>
                </a:solidFill>
                <a:latin typeface="微软雅黑" panose="020B0503020204020204" pitchFamily="34" charset="-122"/>
                <a:cs typeface="+mn-ea"/>
                <a:sym typeface="+mn-lt"/>
              </a:rPr>
              <a:t>您的内容打在这里，或者通过复制您的文本后，在此框中选择粘贴，并选择只保留文字。</a:t>
            </a:r>
            <a:endParaRPr lang="en-US" altLang="zh-CN" sz="1100" dirty="0">
              <a:solidFill>
                <a:schemeClr val="tx1">
                  <a:lumMod val="65000"/>
                  <a:lumOff val="35000"/>
                </a:schemeClr>
              </a:solidFill>
              <a:latin typeface="微软雅黑" panose="020B0503020204020204" pitchFamily="34" charset="-122"/>
              <a:cs typeface="+mn-ea"/>
              <a:sym typeface="+mn-lt"/>
            </a:endParaRPr>
          </a:p>
        </p:txBody>
      </p:sp>
      <p:graphicFrame>
        <p:nvGraphicFramePr>
          <p:cNvPr id="12" name="淘宝-想搞设计PPT(倒卖必究)-12"/>
          <p:cNvGraphicFramePr/>
          <p:nvPr>
            <p:extLst>
              <p:ext uri="{D42A27DB-BD31-4B8C-83A1-F6EECF244321}">
                <p14:modId xmlns:p14="http://schemas.microsoft.com/office/powerpoint/2010/main" val="2756773768"/>
              </p:ext>
            </p:extLst>
          </p:nvPr>
        </p:nvGraphicFramePr>
        <p:xfrm>
          <a:off x="7165224" y="1481833"/>
          <a:ext cx="3815907" cy="4580512"/>
        </p:xfrm>
        <a:graphic>
          <a:graphicData uri="http://schemas.openxmlformats.org/drawingml/2006/chart">
            <c:chart xmlns:c="http://schemas.openxmlformats.org/drawingml/2006/chart" xmlns:r="http://schemas.openxmlformats.org/officeDocument/2006/relationships" r:id="rId4"/>
          </a:graphicData>
        </a:graphic>
      </p:graphicFrame>
      <p:sp>
        <p:nvSpPr>
          <p:cNvPr id="13" name="淘宝-想搞设计PPT(倒卖必究)-13"/>
          <p:cNvSpPr/>
          <p:nvPr/>
        </p:nvSpPr>
        <p:spPr>
          <a:xfrm>
            <a:off x="7970829" y="2979239"/>
            <a:ext cx="2204698" cy="1177245"/>
          </a:xfrm>
          <a:prstGeom prst="rect">
            <a:avLst/>
          </a:prstGeom>
        </p:spPr>
        <p:txBody>
          <a:bodyPr wrap="square" lIns="0" tIns="0" rIns="0" bIns="0">
            <a:spAutoFit/>
          </a:bodyPr>
          <a:lstStyle/>
          <a:p>
            <a:pPr lvl="0" algn="ctr">
              <a:lnSpc>
                <a:spcPct val="150000"/>
              </a:lnSpc>
            </a:pPr>
            <a:r>
              <a:rPr lang="zh-CN" altLang="en-US" b="1" dirty="0">
                <a:solidFill>
                  <a:schemeClr val="tx1">
                    <a:lumMod val="65000"/>
                    <a:lumOff val="35000"/>
                  </a:schemeClr>
                </a:solidFill>
                <a:latin typeface="微软雅黑" panose="020B0503020204020204" pitchFamily="34" charset="-122"/>
                <a:cs typeface="+mn-ea"/>
                <a:sym typeface="+mn-lt"/>
              </a:rPr>
              <a:t>填写标题</a:t>
            </a:r>
            <a:endParaRPr lang="en-US" altLang="zh-CN" sz="1300" dirty="0">
              <a:solidFill>
                <a:schemeClr val="tx1">
                  <a:lumMod val="65000"/>
                  <a:lumOff val="35000"/>
                </a:schemeClr>
              </a:solidFill>
              <a:latin typeface="微软雅黑" panose="020B0503020204020204" pitchFamily="34" charset="-122"/>
              <a:cs typeface="+mn-ea"/>
              <a:sym typeface="+mn-lt"/>
            </a:endParaRPr>
          </a:p>
          <a:p>
            <a:pPr lvl="0" algn="ctr">
              <a:lnSpc>
                <a:spcPct val="150000"/>
              </a:lnSpc>
            </a:pPr>
            <a:r>
              <a:rPr lang="zh-CN" altLang="en-US" sz="1100" dirty="0">
                <a:solidFill>
                  <a:schemeClr val="tx1">
                    <a:lumMod val="65000"/>
                    <a:lumOff val="35000"/>
                  </a:schemeClr>
                </a:solidFill>
                <a:latin typeface="微软雅黑" panose="020B0503020204020204" pitchFamily="34" charset="-122"/>
                <a:cs typeface="+mn-ea"/>
                <a:sym typeface="+mn-lt"/>
              </a:rPr>
              <a:t>您的内容打在这里，或者通过复制您的文本后，在此框中选择粘贴，并选择只保留文字。</a:t>
            </a:r>
            <a:endParaRPr lang="en-US" altLang="zh-CN" sz="1100" dirty="0">
              <a:solidFill>
                <a:schemeClr val="tx1">
                  <a:lumMod val="65000"/>
                  <a:lumOff val="35000"/>
                </a:schemeClr>
              </a:solidFill>
              <a:latin typeface="微软雅黑" panose="020B0503020204020204" pitchFamily="34" charset="-122"/>
              <a:cs typeface="+mn-ea"/>
              <a:sym typeface="+mn-lt"/>
            </a:endParaRPr>
          </a:p>
        </p:txBody>
      </p:sp>
      <p:sp>
        <p:nvSpPr>
          <p:cNvPr id="17" name="淘宝-想搞设计PPT(倒卖必究)-17">
            <a:extLst>
              <a:ext uri="{FF2B5EF4-FFF2-40B4-BE49-F238E27FC236}">
                <a16:creationId xmlns:a16="http://schemas.microsoft.com/office/drawing/2014/main" id="{82D9B6BA-C752-A24A-0A05-088FB9B70E0C}"/>
              </a:ext>
            </a:extLst>
          </p:cNvPr>
          <p:cNvSpPr/>
          <p:nvPr/>
        </p:nvSpPr>
        <p:spPr>
          <a:xfrm>
            <a:off x="0" y="0"/>
            <a:ext cx="2641600" cy="787400"/>
          </a:xfrm>
          <a:prstGeom prst="homePlate">
            <a:avLst/>
          </a:prstGeom>
          <a:solidFill>
            <a:srgbClr val="15548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rgbClr val="FFFFFF"/>
                </a:solidFill>
                <a:latin typeface="微软雅黑" panose="020B0503020204020204" pitchFamily="34" charset="-122"/>
              </a:rPr>
              <a:t>输入标题</a:t>
            </a:r>
          </a:p>
        </p:txBody>
      </p:sp>
      <p:pic>
        <p:nvPicPr>
          <p:cNvPr id="46" name="Picture 45" descr="华中科技大学.png"/>
          <p:cNvPicPr>
            <a:picLocks noChangeAspect="1"/>
          </p:cNvPicPr>
          <p:nvPr/>
        </p:nvPicPr>
        <p:blipFill>
          <a:blip r:embed="rId7"/>
          <a:stretch>
            <a:fillRect/>
          </a:stretch>
        </p:blipFill>
        <p:spPr>
          <a:xfrm>
            <a:off x="9984826" y="113565"/>
            <a:ext cx="1992610" cy="437661"/>
          </a:xfrm>
          <a:prstGeom prst="rect">
            <a:avLst/>
          </a:prstGeom>
        </p:spPr>
      </p:pic>
    </p:spTree>
    <p:extLst>
      <p:ext uri="{BB962C8B-B14F-4D97-AF65-F5344CB8AC3E}">
        <p14:creationId xmlns:p14="http://schemas.microsoft.com/office/powerpoint/2010/main" val="164738564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par>
                          <p:cTn id="8" fill="hold">
                            <p:stCondLst>
                              <p:cond delay="500"/>
                            </p:stCondLst>
                            <p:childTnLst>
                              <p:par>
                                <p:cTn id="9" presetID="41"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p:cTn id="11" dur="300" fill="hold"/>
                                        <p:tgtEl>
                                          <p:spTgt spid="9"/>
                                        </p:tgtEl>
                                        <p:attrNameLst>
                                          <p:attrName>ppt_x</p:attrName>
                                        </p:attrNameLst>
                                      </p:cBhvr>
                                      <p:tavLst>
                                        <p:tav tm="0">
                                          <p:val>
                                            <p:strVal val="#ppt_x"/>
                                          </p:val>
                                        </p:tav>
                                        <p:tav tm="50000">
                                          <p:val>
                                            <p:strVal val="#ppt_x+.1"/>
                                          </p:val>
                                        </p:tav>
                                        <p:tav tm="100000">
                                          <p:val>
                                            <p:strVal val="#ppt_x"/>
                                          </p:val>
                                        </p:tav>
                                      </p:tavLst>
                                    </p:anim>
                                    <p:anim calcmode="lin" valueType="num">
                                      <p:cBhvr>
                                        <p:cTn id="12" dur="300" fill="hold"/>
                                        <p:tgtEl>
                                          <p:spTgt spid="9"/>
                                        </p:tgtEl>
                                        <p:attrNameLst>
                                          <p:attrName>ppt_y</p:attrName>
                                        </p:attrNameLst>
                                      </p:cBhvr>
                                      <p:tavLst>
                                        <p:tav tm="0">
                                          <p:val>
                                            <p:strVal val="#ppt_y"/>
                                          </p:val>
                                        </p:tav>
                                        <p:tav tm="100000">
                                          <p:val>
                                            <p:strVal val="#ppt_y"/>
                                          </p:val>
                                        </p:tav>
                                      </p:tavLst>
                                    </p:anim>
                                    <p:anim calcmode="lin" valueType="num">
                                      <p:cBhvr>
                                        <p:cTn id="13" dur="300" fill="hold"/>
                                        <p:tgtEl>
                                          <p:spTgt spid="9"/>
                                        </p:tgtEl>
                                        <p:attrNameLst>
                                          <p:attrName>ppt_h</p:attrName>
                                        </p:attrNameLst>
                                      </p:cBhvr>
                                      <p:tavLst>
                                        <p:tav tm="0">
                                          <p:val>
                                            <p:strVal val="#ppt_h/10"/>
                                          </p:val>
                                        </p:tav>
                                        <p:tav tm="50000">
                                          <p:val>
                                            <p:strVal val="#ppt_h+.01"/>
                                          </p:val>
                                        </p:tav>
                                        <p:tav tm="100000">
                                          <p:val>
                                            <p:strVal val="#ppt_h"/>
                                          </p:val>
                                        </p:tav>
                                      </p:tavLst>
                                    </p:anim>
                                    <p:anim calcmode="lin" valueType="num">
                                      <p:cBhvr>
                                        <p:cTn id="14" dur="300" fill="hold"/>
                                        <p:tgtEl>
                                          <p:spTgt spid="9"/>
                                        </p:tgtEl>
                                        <p:attrNameLst>
                                          <p:attrName>ppt_w</p:attrName>
                                        </p:attrNameLst>
                                      </p:cBhvr>
                                      <p:tavLst>
                                        <p:tav tm="0">
                                          <p:val>
                                            <p:strVal val="#ppt_w/10"/>
                                          </p:val>
                                        </p:tav>
                                        <p:tav tm="50000">
                                          <p:val>
                                            <p:strVal val="#ppt_w+.01"/>
                                          </p:val>
                                        </p:tav>
                                        <p:tav tm="100000">
                                          <p:val>
                                            <p:strVal val="#ppt_w"/>
                                          </p:val>
                                        </p:tav>
                                      </p:tavLst>
                                    </p:anim>
                                    <p:animEffect transition="in" filter="fade">
                                      <p:cBhvr>
                                        <p:cTn id="15" dur="300" tmFilter="0,0; .5, 1; 1, 1"/>
                                        <p:tgtEl>
                                          <p:spTgt spid="9"/>
                                        </p:tgtEl>
                                      </p:cBhvr>
                                    </p:animEffect>
                                  </p:childTnLst>
                                </p:cTn>
                              </p:par>
                            </p:childTnLst>
                          </p:cTn>
                        </p:par>
                        <p:par>
                          <p:cTn id="16" fill="hold">
                            <p:stCondLst>
                              <p:cond delay="800"/>
                            </p:stCondLst>
                            <p:childTnLst>
                              <p:par>
                                <p:cTn id="17" presetID="41" presetClass="entr" presetSubtype="0" fill="hold" grpId="0" nodeType="afterEffect">
                                  <p:stCondLst>
                                    <p:cond delay="0"/>
                                  </p:stCondLst>
                                  <p:iterate type="lt">
                                    <p:tmPct val="10000"/>
                                  </p:iterate>
                                  <p:childTnLst>
                                    <p:set>
                                      <p:cBhvr>
                                        <p:cTn id="18" dur="1" fill="hold">
                                          <p:stCondLst>
                                            <p:cond delay="0"/>
                                          </p:stCondLst>
                                        </p:cTn>
                                        <p:tgtEl>
                                          <p:spTgt spid="10"/>
                                        </p:tgtEl>
                                        <p:attrNameLst>
                                          <p:attrName>style.visibility</p:attrName>
                                        </p:attrNameLst>
                                      </p:cBhvr>
                                      <p:to>
                                        <p:strVal val="visible"/>
                                      </p:to>
                                    </p:set>
                                    <p:anim calcmode="lin" valueType="num">
                                      <p:cBhvr>
                                        <p:cTn id="19" dur="500" fill="hold"/>
                                        <p:tgtEl>
                                          <p:spTgt spid="10"/>
                                        </p:tgtEl>
                                        <p:attrNameLst>
                                          <p:attrName>ppt_x</p:attrName>
                                        </p:attrNameLst>
                                      </p:cBhvr>
                                      <p:tavLst>
                                        <p:tav tm="0">
                                          <p:val>
                                            <p:strVal val="#ppt_x"/>
                                          </p:val>
                                        </p:tav>
                                        <p:tav tm="50000">
                                          <p:val>
                                            <p:strVal val="#ppt_x+.1"/>
                                          </p:val>
                                        </p:tav>
                                        <p:tav tm="100000">
                                          <p:val>
                                            <p:strVal val="#ppt_x"/>
                                          </p:val>
                                        </p:tav>
                                      </p:tavLst>
                                    </p:anim>
                                    <p:anim calcmode="lin" valueType="num">
                                      <p:cBhvr>
                                        <p:cTn id="20" dur="500" fill="hold"/>
                                        <p:tgtEl>
                                          <p:spTgt spid="10"/>
                                        </p:tgtEl>
                                        <p:attrNameLst>
                                          <p:attrName>ppt_y</p:attrName>
                                        </p:attrNameLst>
                                      </p:cBhvr>
                                      <p:tavLst>
                                        <p:tav tm="0">
                                          <p:val>
                                            <p:strVal val="#ppt_y"/>
                                          </p:val>
                                        </p:tav>
                                        <p:tav tm="100000">
                                          <p:val>
                                            <p:strVal val="#ppt_y"/>
                                          </p:val>
                                        </p:tav>
                                      </p:tavLst>
                                    </p:anim>
                                    <p:anim calcmode="lin" valueType="num">
                                      <p:cBhvr>
                                        <p:cTn id="21" dur="500" fill="hold"/>
                                        <p:tgtEl>
                                          <p:spTgt spid="10"/>
                                        </p:tgtEl>
                                        <p:attrNameLst>
                                          <p:attrName>ppt_h</p:attrName>
                                        </p:attrNameLst>
                                      </p:cBhvr>
                                      <p:tavLst>
                                        <p:tav tm="0">
                                          <p:val>
                                            <p:strVal val="#ppt_h/10"/>
                                          </p:val>
                                        </p:tav>
                                        <p:tav tm="50000">
                                          <p:val>
                                            <p:strVal val="#ppt_h+.01"/>
                                          </p:val>
                                        </p:tav>
                                        <p:tav tm="100000">
                                          <p:val>
                                            <p:strVal val="#ppt_h"/>
                                          </p:val>
                                        </p:tav>
                                      </p:tavLst>
                                    </p:anim>
                                    <p:anim calcmode="lin" valueType="num">
                                      <p:cBhvr>
                                        <p:cTn id="22" dur="500" fill="hold"/>
                                        <p:tgtEl>
                                          <p:spTgt spid="10"/>
                                        </p:tgtEl>
                                        <p:attrNameLst>
                                          <p:attrName>ppt_w</p:attrName>
                                        </p:attrNameLst>
                                      </p:cBhvr>
                                      <p:tavLst>
                                        <p:tav tm="0">
                                          <p:val>
                                            <p:strVal val="#ppt_w/10"/>
                                          </p:val>
                                        </p:tav>
                                        <p:tav tm="50000">
                                          <p:val>
                                            <p:strVal val="#ppt_w+.01"/>
                                          </p:val>
                                        </p:tav>
                                        <p:tav tm="100000">
                                          <p:val>
                                            <p:strVal val="#ppt_w"/>
                                          </p:val>
                                        </p:tav>
                                      </p:tavLst>
                                    </p:anim>
                                    <p:animEffect transition="in" filter="fade">
                                      <p:cBhvr>
                                        <p:cTn id="23" dur="500" tmFilter="0,0; .5, 1; 1, 1"/>
                                        <p:tgtEl>
                                          <p:spTgt spid="10"/>
                                        </p:tgtEl>
                                      </p:cBhvr>
                                    </p:animEffect>
                                  </p:childTnLst>
                                </p:cTn>
                              </p:par>
                              <p:par>
                                <p:cTn id="24" presetID="34" presetClass="emph" presetSubtype="0" fill="hold" grpId="1" nodeType="withEffect">
                                  <p:stCondLst>
                                    <p:cond delay="0"/>
                                  </p:stCondLst>
                                  <p:iterate type="lt">
                                    <p:tmPct val="10000"/>
                                  </p:iterate>
                                  <p:childTnLst>
                                    <p:animMotion origin="layout" path="M -2.70833E-6 -1.85185E-6 L 0.00013 -0.07407 " pathEditMode="relative" rAng="0" ptsTypes="AA">
                                      <p:cBhvr>
                                        <p:cTn id="25" dur="250" accel="50000" decel="50000" autoRev="1" fill="hold">
                                          <p:stCondLst>
                                            <p:cond delay="0"/>
                                          </p:stCondLst>
                                        </p:cTn>
                                        <p:tgtEl>
                                          <p:spTgt spid="10"/>
                                        </p:tgtEl>
                                        <p:attrNameLst>
                                          <p:attrName>ppt_x</p:attrName>
                                          <p:attrName>ppt_y</p:attrName>
                                        </p:attrNameLst>
                                      </p:cBhvr>
                                      <p:rCtr x="0" y="-3704"/>
                                    </p:animMotion>
                                    <p:animRot by="1500000">
                                      <p:cBhvr>
                                        <p:cTn id="26" dur="125" fill="hold">
                                          <p:stCondLst>
                                            <p:cond delay="0"/>
                                          </p:stCondLst>
                                        </p:cTn>
                                        <p:tgtEl>
                                          <p:spTgt spid="10"/>
                                        </p:tgtEl>
                                        <p:attrNameLst>
                                          <p:attrName>r</p:attrName>
                                        </p:attrNameLst>
                                      </p:cBhvr>
                                    </p:animRot>
                                    <p:animRot by="-1500000">
                                      <p:cBhvr>
                                        <p:cTn id="27" dur="125" fill="hold">
                                          <p:stCondLst>
                                            <p:cond delay="125"/>
                                          </p:stCondLst>
                                        </p:cTn>
                                        <p:tgtEl>
                                          <p:spTgt spid="10"/>
                                        </p:tgtEl>
                                        <p:attrNameLst>
                                          <p:attrName>r</p:attrName>
                                        </p:attrNameLst>
                                      </p:cBhvr>
                                    </p:animRot>
                                    <p:animRot by="-1500000">
                                      <p:cBhvr>
                                        <p:cTn id="28" dur="125" fill="hold">
                                          <p:stCondLst>
                                            <p:cond delay="250"/>
                                          </p:stCondLst>
                                        </p:cTn>
                                        <p:tgtEl>
                                          <p:spTgt spid="10"/>
                                        </p:tgtEl>
                                        <p:attrNameLst>
                                          <p:attrName>r</p:attrName>
                                        </p:attrNameLst>
                                      </p:cBhvr>
                                    </p:animRot>
                                    <p:animRot by="1500000">
                                      <p:cBhvr>
                                        <p:cTn id="29" dur="125" fill="hold">
                                          <p:stCondLst>
                                            <p:cond delay="375"/>
                                          </p:stCondLst>
                                        </p:cTn>
                                        <p:tgtEl>
                                          <p:spTgt spid="10"/>
                                        </p:tgtEl>
                                        <p:attrNameLst>
                                          <p:attrName>r</p:attrName>
                                        </p:attrNameLst>
                                      </p:cBhvr>
                                    </p:animRot>
                                  </p:childTnLst>
                                </p:cTn>
                              </p:par>
                            </p:childTnLst>
                          </p:cTn>
                        </p:par>
                        <p:par>
                          <p:cTn id="30" fill="hold">
                            <p:stCondLst>
                              <p:cond delay="1400"/>
                            </p:stCondLst>
                            <p:childTnLst>
                              <p:par>
                                <p:cTn id="31" presetID="41" presetClass="entr" presetSubtype="0" fill="hold" grpId="0" nodeType="afterEffect">
                                  <p:stCondLst>
                                    <p:cond delay="0"/>
                                  </p:stCondLst>
                                  <p:childTnLst>
                                    <p:set>
                                      <p:cBhvr>
                                        <p:cTn id="32" dur="1" fill="hold">
                                          <p:stCondLst>
                                            <p:cond delay="0"/>
                                          </p:stCondLst>
                                        </p:cTn>
                                        <p:tgtEl>
                                          <p:spTgt spid="11"/>
                                        </p:tgtEl>
                                        <p:attrNameLst>
                                          <p:attrName>style.visibility</p:attrName>
                                        </p:attrNameLst>
                                      </p:cBhvr>
                                      <p:to>
                                        <p:strVal val="visible"/>
                                      </p:to>
                                    </p:set>
                                    <p:anim calcmode="lin" valueType="num">
                                      <p:cBhvr>
                                        <p:cTn id="33" dur="300" fill="hold"/>
                                        <p:tgtEl>
                                          <p:spTgt spid="11"/>
                                        </p:tgtEl>
                                        <p:attrNameLst>
                                          <p:attrName>ppt_x</p:attrName>
                                        </p:attrNameLst>
                                      </p:cBhvr>
                                      <p:tavLst>
                                        <p:tav tm="0">
                                          <p:val>
                                            <p:strVal val="#ppt_x"/>
                                          </p:val>
                                        </p:tav>
                                        <p:tav tm="50000">
                                          <p:val>
                                            <p:strVal val="#ppt_x+.1"/>
                                          </p:val>
                                        </p:tav>
                                        <p:tav tm="100000">
                                          <p:val>
                                            <p:strVal val="#ppt_x"/>
                                          </p:val>
                                        </p:tav>
                                      </p:tavLst>
                                    </p:anim>
                                    <p:anim calcmode="lin" valueType="num">
                                      <p:cBhvr>
                                        <p:cTn id="34" dur="300" fill="hold"/>
                                        <p:tgtEl>
                                          <p:spTgt spid="11"/>
                                        </p:tgtEl>
                                        <p:attrNameLst>
                                          <p:attrName>ppt_y</p:attrName>
                                        </p:attrNameLst>
                                      </p:cBhvr>
                                      <p:tavLst>
                                        <p:tav tm="0">
                                          <p:val>
                                            <p:strVal val="#ppt_y"/>
                                          </p:val>
                                        </p:tav>
                                        <p:tav tm="100000">
                                          <p:val>
                                            <p:strVal val="#ppt_y"/>
                                          </p:val>
                                        </p:tav>
                                      </p:tavLst>
                                    </p:anim>
                                    <p:anim calcmode="lin" valueType="num">
                                      <p:cBhvr>
                                        <p:cTn id="35" dur="300" fill="hold"/>
                                        <p:tgtEl>
                                          <p:spTgt spid="11"/>
                                        </p:tgtEl>
                                        <p:attrNameLst>
                                          <p:attrName>ppt_h</p:attrName>
                                        </p:attrNameLst>
                                      </p:cBhvr>
                                      <p:tavLst>
                                        <p:tav tm="0">
                                          <p:val>
                                            <p:strVal val="#ppt_h/10"/>
                                          </p:val>
                                        </p:tav>
                                        <p:tav tm="50000">
                                          <p:val>
                                            <p:strVal val="#ppt_h+.01"/>
                                          </p:val>
                                        </p:tav>
                                        <p:tav tm="100000">
                                          <p:val>
                                            <p:strVal val="#ppt_h"/>
                                          </p:val>
                                        </p:tav>
                                      </p:tavLst>
                                    </p:anim>
                                    <p:anim calcmode="lin" valueType="num">
                                      <p:cBhvr>
                                        <p:cTn id="36" dur="300" fill="hold"/>
                                        <p:tgtEl>
                                          <p:spTgt spid="11"/>
                                        </p:tgtEl>
                                        <p:attrNameLst>
                                          <p:attrName>ppt_w</p:attrName>
                                        </p:attrNameLst>
                                      </p:cBhvr>
                                      <p:tavLst>
                                        <p:tav tm="0">
                                          <p:val>
                                            <p:strVal val="#ppt_w/10"/>
                                          </p:val>
                                        </p:tav>
                                        <p:tav tm="50000">
                                          <p:val>
                                            <p:strVal val="#ppt_w+.01"/>
                                          </p:val>
                                        </p:tav>
                                        <p:tav tm="100000">
                                          <p:val>
                                            <p:strVal val="#ppt_w"/>
                                          </p:val>
                                        </p:tav>
                                      </p:tavLst>
                                    </p:anim>
                                    <p:animEffect transition="in" filter="fade">
                                      <p:cBhvr>
                                        <p:cTn id="37" dur="300" tmFilter="0,0; .5, 1; 1, 1"/>
                                        <p:tgtEl>
                                          <p:spTgt spid="11"/>
                                        </p:tgtEl>
                                      </p:cBhvr>
                                    </p:animEffect>
                                  </p:childTnLst>
                                </p:cTn>
                              </p:par>
                            </p:childTnLst>
                          </p:cTn>
                        </p:par>
                        <p:par>
                          <p:cTn id="38" fill="hold">
                            <p:stCondLst>
                              <p:cond delay="1700"/>
                            </p:stCondLst>
                            <p:childTnLst>
                              <p:par>
                                <p:cTn id="39" presetID="21" presetClass="entr" presetSubtype="1" fill="hold" grpId="0" nodeType="afterEffect">
                                  <p:stCondLst>
                                    <p:cond delay="0"/>
                                  </p:stCondLst>
                                  <p:childTnLst>
                                    <p:set>
                                      <p:cBhvr>
                                        <p:cTn id="40" dur="1" fill="hold">
                                          <p:stCondLst>
                                            <p:cond delay="0"/>
                                          </p:stCondLst>
                                        </p:cTn>
                                        <p:tgtEl>
                                          <p:spTgt spid="12"/>
                                        </p:tgtEl>
                                        <p:attrNameLst>
                                          <p:attrName>style.visibility</p:attrName>
                                        </p:attrNameLst>
                                      </p:cBhvr>
                                      <p:to>
                                        <p:strVal val="visible"/>
                                      </p:to>
                                    </p:set>
                                    <p:animEffect transition="in" filter="wheel(1)">
                                      <p:cBhvr>
                                        <p:cTn id="41" dur="1000"/>
                                        <p:tgtEl>
                                          <p:spTgt spid="12"/>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fade">
                                      <p:cBhvr>
                                        <p:cTn id="4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p:bldP spid="10" grpId="0"/>
      <p:bldP spid="10" grpId="1"/>
      <p:bldP spid="11" grpId="0"/>
      <p:bldGraphic spid="12" grpId="0">
        <p:bldAsOne/>
      </p:bldGraphic>
      <p:bldP spid="13"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PRESENTER_PHOTO_0" val="png|iVBORw0KGgoAAAANSUhEUgAAAQwAAAAyCAYAAACpi+X6AAAACXBIWXMAAA7EAAAOxAGVKw4bAAAK&#10;TWlDQ1BQaG90b3Nob3AgSUNDIHByb2ZpbGUAAHjanVN3WJP3Fj7f92UPVkLY8LGXbIEAIiOsCMgQ&#10;WaIQkgBhhBASQMWFiApWFBURnEhVxILVCkidiOKgKLhnQYqIWotVXDjuH9yntX167+3t+9f7vOec&#10;5/zOec8PgBESJpHmomoAOVKFPDrYH49PSMTJvYACFUjgBCAQ5svCZwXFAADwA3l4fnSwP/wBr28A&#10;AgBw1S4kEsfh/4O6UCZXACCRAOAiEucLAZBSAMguVMgUAMgYALBTs2QKAJQAAGx5fEIiAKoNAOz0&#10;ST4FANipk9wXANiiHKkIAI0BAJkoRyQCQLsAYFWBUiwCwMIAoKxAIi4EwK4BgFm2MkcCgL0FAHaO&#10;WJAPQGAAgJlCLMwAIDgCAEMeE80DIEwDoDDSv+CpX3CFuEgBAMDLlc2XS9IzFLiV0Bp38vDg4iHi&#10;wmyxQmEXKRBmCeQinJebIxNI5wNMzgwAABr50cH+OD+Q5+bk4eZm52zv9MWi/mvwbyI+IfHf/ryM&#10;AgQAEE7P79pf5eXWA3DHAbB1v2upWwDaVgBo3/ldM9sJoFoK0Hr5i3k4/EAenqFQyDwdHAoLC+0l&#10;YqG9MOOLPv8z4W/gi372/EAe/tt68ABxmkCZrcCjg/1xYW52rlKO58sEQjFu9+cj/seFf/2OKdHi&#10;NLFcLBWK8ViJuFAiTcd5uVKRRCHJleIS6X8y8R+W/QmTdw0ArIZPwE62B7XLbMB+7gECiw5Y0nYA&#10;QH7zLYwaC5EAEGc0Mnn3AACTv/mPQCsBAM2XpOMAALzoGFyolBdMxggAAESggSqwQQcMwRSswA6c&#10;wR28wBcCYQZEQAwkwDwQQgbkgBwKoRiWQRlUwDrYBLWwAxqgEZrhELTBMTgN5+ASXIHrcBcGYBie&#10;whi8hgkEQcgIE2EhOogRYo7YIs4IF5mOBCJhSDSSgKQg6YgUUSLFyHKkAqlCapFdSCPyLXIUOY1c&#10;QPqQ28ggMor8irxHMZSBslED1AJ1QLmoHxqKxqBz0XQ0D12AlqJr0Rq0Hj2AtqKn0UvodXQAfYqO&#10;Y4DRMQ5mjNlhXIyHRWCJWBomxxZj5Vg1Vo81Yx1YN3YVG8CeYe8IJAKLgBPsCF6EEMJsgpCQR1hM&#10;WEOoJewjtBK6CFcJg4Qxwicik6hPtCV6EvnEeGI6sZBYRqwm7iEeIZ4lXicOE1+TSCQOyZLkTgoh&#10;JZAySQtJa0jbSC2kU6Q+0hBpnEwm65Btyd7kCLKArCCXkbeQD5BPkvvJw+S3FDrFiOJMCaIkUqSU&#10;Eko1ZT/lBKWfMkKZoKpRzame1AiqiDqfWkltoHZQL1OHqRM0dZolzZsWQ8ukLaPV0JppZ2n3aC/p&#10;dLoJ3YMeRZfQl9Jr6Afp5+mD9HcMDYYNg8dIYigZaxl7GacYtxkvmUymBdOXmchUMNcyG5lnmA+Y&#10;b1VYKvYqfBWRyhKVOpVWlX6V56pUVXNVP9V5qgtUq1UPq15WfaZGVbNQ46kJ1Bar1akdVbupNq7O&#10;UndSj1DPUV+jvl/9gvpjDbKGhUaghkijVGO3xhmNIRbGMmXxWELWclYD6yxrmE1iW7L57Ex2Bfsb&#10;di97TFNDc6pmrGaRZp3mcc0BDsax4PA52ZxKziHODc57LQMtPy2x1mqtZq1+rTfaetq+2mLtcu0W&#10;7eva73VwnUCdLJ31Om0693UJuja6UbqFutt1z+o+02PreekJ9cr1Dund0Uf1bfSj9Rfq79bv0R83&#10;MDQINpAZbDE4Y/DMkGPoa5hpuNHwhOGoEctoupHEaKPRSaMnuCbuh2fjNXgXPmasbxxirDTeZdxr&#10;PGFiaTLbpMSkxeS+Kc2Ua5pmutG003TMzMgs3KzYrMnsjjnVnGueYb7ZvNv8jYWlRZzFSos2i8eW&#10;2pZ8ywWWTZb3rJhWPlZ5VvVW16xJ1lzrLOtt1ldsUBtXmwybOpvLtqitm63Edptt3xTiFI8p0in1&#10;U27aMez87ArsmuwG7Tn2YfYl9m32zx3MHBId1jt0O3xydHXMdmxwvOuk4TTDqcSpw+lXZxtnoXOd&#10;8zUXpkuQyxKXdpcXU22niqdun3rLleUa7rrStdP1o5u7m9yt2W3U3cw9xX2r+00umxvJXcM970H0&#10;8PdY4nHM452nm6fC85DnL152Xlle+70eT7OcJp7WMG3I28Rb4L3Le2A6Pj1l+s7pAz7GPgKfep+H&#10;vqa+It89viN+1n6Zfgf8nvs7+sv9j/i/4XnyFvFOBWABwQHlAb2BGoGzA2sDHwSZBKUHNQWNBbsG&#10;Lww+FUIMCQ1ZH3KTb8AX8hv5YzPcZyya0RXKCJ0VWhv6MMwmTB7WEY6GzwjfEH5vpvlM6cy2CIjg&#10;R2yIuB9pGZkX+X0UKSoyqi7qUbRTdHF09yzWrORZ+2e9jvGPqYy5O9tqtnJ2Z6xqbFJsY+ybuIC4&#10;qriBeIf4RfGXEnQTJAntieTE2MQ9ieNzAudsmjOc5JpUlnRjruXcorkX5unOy553PFk1WZB8OIWY&#10;EpeyP+WDIEJQLxhP5aduTR0T8oSbhU9FvqKNolGxt7hKPJLmnVaV9jjdO31D+miGT0Z1xjMJT1Ir&#10;eZEZkrkj801WRNberM/ZcdktOZSclJyjUg1plrQr1zC3KLdPZisrkw3keeZtyhuTh8r35CP5c/Pb&#10;FWyFTNGjtFKuUA4WTC+oK3hbGFt4uEi9SFrUM99m/ur5IwuCFny9kLBQuLCz2Lh4WfHgIr9FuxYj&#10;i1MXdy4xXVK6ZHhp8NJ9y2jLspb9UOJYUlXyannc8o5Sg9KlpUMrglc0lamUycturvRauWMVYZVk&#10;Ve9ql9VbVn8qF5VfrHCsqK74sEa45uJXTl/VfPV5bdra3kq3yu3rSOuk626s91m/r0q9akHV0Ibw&#10;Da0b8Y3lG19tSt50oXpq9Y7NtM3KzQM1YTXtW8y2rNvyoTaj9nqdf13LVv2tq7e+2Sba1r/dd3vz&#10;DoMdFTve75TsvLUreFdrvUV99W7S7oLdjxpiG7q/5n7duEd3T8Wej3ulewf2Re/ranRvbNyvv7+y&#10;CW1SNo0eSDpw5ZuAb9qb7Zp3tXBaKg7CQeXBJ9+mfHvjUOihzsPcw83fmX+39QjrSHkr0jq/dawt&#10;o22gPaG97+iMo50dXh1Hvrf/fu8x42N1xzWPV56gnSg98fnkgpPjp2Snnp1OPz3Umdx590z8mWtd&#10;UV29Z0PPnj8XdO5Mt1/3yfPe549d8Lxw9CL3Ytslt0utPa49R35w/eFIr1tv62X3y+1XPK509E3r&#10;O9Hv03/6asDVc9f41y5dn3m978bsG7duJt0cuCW69fh29u0XdwruTNxdeo94r/y+2v3qB/oP6n+0&#10;/rFlwG3g+GDAYM/DWQ/vDgmHnv6U/9OH4dJHzEfVI0YjjY+dHx8bDRq98mTOk+GnsqcTz8p+Vv95&#10;63Or59/94vtLz1j82PAL+YvPv655qfNy76uprzrHI8cfvM55PfGm/K3O233vuO+638e9H5ko/ED+&#10;UPPR+mPHp9BP9z7nfP78L/eE8/sl0p8zAABDO2lUWHRYTUw6Y29tLmFkb2JlLnhtcAAAAAAAPD94&#10;cGFja2V0IGJlZ2luPSLvu78iIGlkPSJXNU0wTXBDZWhpSHpyZVN6TlRjemtjOWQiPz4KPHg6eG1w&#10;bWV0YSB4bWxuczp4PSJhZG9iZTpuczptZXRhLyIgeDp4bXB0az0iQWRvYmUgWE1QIENvcmUgNS41&#10;LWMwMjEgNzkuMTU1NzcyLCAyMDE0LzAxLzEzLTE5OjQ0OjAwICAgICAgICAiPgogICA8cmRmOlJE&#10;RiB4bWxuczpyZGY9Imh0dHA6Ly93d3cudzMub3JnLzE5OTkvMDIvMjItcmRmLXN5bnRheC1ucyMi&#10;PgogICAgICA8cmRmOkRlc2NyaXB0aW9uIHJkZjphYm91dD0iIgogICAgICAgICAgICB4bWxuczp4&#10;bXA9Imh0dHA6Ly9ucy5hZG9iZS5jb20veGFwLzEuMC8iCiAgICAgICAgICAgIHhtbG5zOmRjPSJo&#10;dHRwOi8vcHVybC5vcmcvZGMvZWxlbWVudHMvMS4xLyIKICAgICAgICAgICAgeG1sbnM6eG1wTU09&#10;Imh0dHA6Ly9ucy5hZG9iZS5jb20veGFwLzEuMC9tbS8iCiAgICAgICAgICAgIHhtbG5zOnN0RXZ0&#10;PSJodHRwOi8vbnMuYWRvYmUuY29tL3hhcC8xLjAvc1R5cGUvUmVzb3VyY2VFdmVudCMiCiAgICAg&#10;ICAgICAgIHhtbG5zOnN0UmVmPSJodHRwOi8vbnMuYWRvYmUuY29tL3hhcC8xLjAvc1R5cGUvUmVz&#10;b3VyY2VSZWYjIgogICAgICAgICAgICB4bWxuczpwaG90b3Nob3A9Imh0dHA6Ly9ucy5hZG9iZS5j&#10;b20vcGhvdG9zaG9wLzEuMC8iCiAgICAgICAgICAgIHhtbG5zOnRpZmY9Imh0dHA6Ly9ucy5hZG9i&#10;ZS5jb20vdGlmZi8xLjAvIgogICAgICAgICAgICB4bWxuczpleGlmPSJodHRwOi8vbnMuYWRvYmUu&#10;Y29tL2V4aWYvMS4wLyI+CiAgICAgICAgIDx4bXA6Q3JlYXRvclRvb2w+QWRvYmUgUGhvdG9zaG9w&#10;IENDIDIwMTQgKFdpbmRvd3MpPC94bXA6Q3JlYXRvclRvb2w+CiAgICAgICAgIDx4bXA6Q3JlYXRl&#10;RGF0ZT4yMDE3LTA3LTMwVDAwOjE3OjUwKzA4OjAwPC94bXA6Q3JlYXRlRGF0ZT4KICAgICAgICAg&#10;PHhtcDpNZXRhZGF0YURhdGU+MjAxNy0wOC0xN1QwMDo1Njo0NSswODowMDwveG1wOk1ldGFkYXRh&#10;RGF0ZT4KICAgICAgICAgPHhtcDpNb2RpZnlEYXRlPjIwMTctMDgtMTdUMDA6NTY6NDUrMDg6MDA8&#10;L3htcDpNb2RpZnlEYXRlPgogICAgICAgICA8ZGM6Zm9ybWF0PmltYWdlL3BuZzwvZGM6Zm9ybWF0&#10;PgogICAgICAgICA8eG1wTU06SW5zdGFuY2VJRD54bXAuaWlkOmY1NmY3NDJlLTA2MmUtOTk0Zi05&#10;NTRkLWI2Y2I3OTE3MGFmNjwveG1wTU06SW5zdGFuY2VJRD4KICAgICAgICAgPHhtcE1NOkRvY3Vt&#10;ZW50SUQ+YWRvYmU6ZG9jaWQ6cGhvdG9zaG9wOmUwNjczOWI0LTgyYTMtMTFlNy05ZmNlLWRiMmJj&#10;ZmM1MjEyMTwveG1wTU06RG9jdW1lbnRJRD4KICAgICAgICAgPHhtcE1NOk9yaWdpbmFsRG9jdW1l&#10;bnRJRD54bXAuZGlkOjg5ZjMzZmJmLTlkN2YtMzA0Yi04ODc1LWZmOTljZTg4MzliZjwveG1wTU06&#10;T3JpZ2luYWxEb2N1bWVudElEPgogICAgICAgICA8eG1wTU06SGlzdG9yeT4KICAgICAgICAgICAg&#10;PHJkZjpTZXE+CiAgICAgICAgICAgICAgIDxyZGY6bGkgcmRmOnBhcnNlVHlwZT0iUmVzb3VyY2Ui&#10;PgogICAgICAgICAgICAgICAgICA8c3RFdnQ6YWN0aW9uPmNyZWF0ZWQ8L3N0RXZ0OmFjdGlvbj4K&#10;ICAgICAgICAgICAgICAgICAgPHN0RXZ0Omluc3RhbmNlSUQ+eG1wLmlpZDo4OWYzM2ZiZi05ZDdm&#10;LTMwNGItODg3NS1mZjk5Y2U4ODM5YmY8L3N0RXZ0Omluc3RhbmNlSUQ+CiAgICAgICAgICAgICAg&#10;ICAgIDxzdEV2dDp3aGVuPjIwMTctMDctMzBUMDA6MTc6NTArMDg6MDA8L3N0RXZ0OndoZW4+CiAg&#10;ICAgICAgICAgICAgICAgIDxzdEV2dDpzb2Z0d2FyZUFnZW50PkFkb2JlIFBob3Rvc2hvcCBDQyAy&#10;MDE0IChXaW5kb3dzKTwvc3RFdnQ6c29mdHdhcmVBZ2VudD4KICAgICAgICAgICAgICAgPC9yZGY6&#10;bGk+CiAgICAgICAgICAgICAgIDxyZGY6bGkgcmRmOnBhcnNlVHlwZT0iUmVzb3VyY2UiPgogICAg&#10;ICAgICAgICAgICAgICA8c3RFdnQ6YWN0aW9uPnNhdmVkPC9zdEV2dDphY3Rpb24+CiAgICAgICAg&#10;ICAgICAgICAgIDxzdEV2dDppbnN0YW5jZUlEPnhtcC5paWQ6MWYwMjVlY2UtNjE5Ni1jZTRiLThh&#10;YjYtNGRjNjg2NTBkMzZlPC9zdEV2dDppbnN0YW5jZUlEPgogICAgICAgICAgICAgICAgICA8c3RF&#10;dnQ6d2hlbj4yMDE3LTA4LTE3VDAwOjU2OjQ1KzA4OjAwPC9zdEV2dDp3aGVuPgogICAgICAgICAg&#10;ICAgICAgICA8c3RFdnQ6c29mdHdhcmVBZ2VudD5BZG9iZSBQaG90b3Nob3AgQ0MgMjAxNCAoV2lu&#10;ZG93cyk8L3N0RXZ0OnNvZnR3YXJlQWdlbnQ+CiAgICAgICAgICAgICAgICAgIDxzdEV2dDpjaGFu&#10;Z2VkPi88L3N0RXZ0OmNoYW5nZWQ+CiAgICAgICAgICAgICAgIDwvcmRmOmxpPgogICAgICAgICAg&#10;ICAgICA8cmRmOmxpIHJkZjpwYXJzZVR5cGU9IlJlc291cmNlIj4KICAgICAgICAgICAgICAgICAg&#10;PHN0RXZ0OmFjdGlvbj5jb252ZXJ0ZWQ8L3N0RXZ0OmFjdGlvbj4KICAgICAgICAgICAgICAgICAg&#10;PHN0RXZ0OnBhcmFtZXRlcnM+ZnJvbSBpbWFnZS9qcGVnIHRvIGltYWdlL3BuZzwvc3RFdnQ6cGFy&#10;YW1ldGVycz4KICAgICAgICAgICAgICAgPC9yZGY6bGk+CiAgICAgICAgICAgICAgIDxyZGY6bGkg&#10;cmRmOnBhcnNlVHlwZT0iUmVzb3VyY2UiPgogICAgICAgICAgICAgICAgICA8c3RFdnQ6YWN0aW9u&#10;PmRlcml2ZWQ8L3N0RXZ0OmFjdGlvbj4KICAgICAgICAgICAgICAgICAgPHN0RXZ0OnBhcmFtZXRl&#10;cnM+Y29udmVydGVkIGZyb20gaW1hZ2UvanBlZyB0byBpbWFnZS9wbmc8L3N0RXZ0OnBhcmFtZXRl&#10;cnM+CiAgICAgICAgICAgICAgIDwvcmRmOmxpPgogICAgICAgICAgICAgICA8cmRmOmxpIHJkZjpw&#10;YXJzZVR5cGU9IlJlc291cmNlIj4KICAgICAgICAgICAgICAgICAgPHN0RXZ0OmFjdGlvbj5zYXZl&#10;ZDwvc3RFdnQ6YWN0aW9uPgogICAgICAgICAgICAgICAgICA8c3RFdnQ6aW5zdGFuY2VJRD54bXAu&#10;aWlkOmY1NmY3NDJlLTA2MmUtOTk0Zi05NTRkLWI2Y2I3OTE3MGFmNjwvc3RFdnQ6aW5zdGFuY2VJ&#10;RD4KICAgICAgICAgICAgICAgICAgPHN0RXZ0OndoZW4+MjAxNy0wOC0xN1QwMDo1Njo0NSswODow&#10;MDwvc3RFdnQ6d2hlbj4KICAgICAgICAgICAgICAgICAgPHN0RXZ0OnNvZnR3YXJlQWdlbnQ+QWRv&#10;YmUgUGhvdG9zaG9wIENDIDIwMTQgKFdpbmRvd3MpPC9zdEV2dDpzb2Z0d2FyZUFnZW50PgogICAg&#10;ICAgICAgICAgICAgICA8c3RFdnQ6Y2hhbmdlZD4vPC9zdEV2dDpjaGFuZ2VkPgogICAgICAgICAg&#10;ICAgICA8L3JkZjpsaT4KICAgICAgICAgICAgPC9yZGY6U2VxPgogICAgICAgICA8L3htcE1NOkhp&#10;c3Rvcnk+CiAgICAgICAgIDx4bXBNTTpEZXJpdmVkRnJvbSByZGY6cGFyc2VUeXBlPSJSZXNvdXJj&#10;ZSI+CiAgICAgICAgICAgIDxzdFJlZjppbnN0YW5jZUlEPnhtcC5paWQ6MWYwMjVlY2UtNjE5Ni1j&#10;ZTRiLThhYjYtNGRjNjg2NTBkMzZlPC9zdFJlZjppbnN0YW5jZUlEPgogICAgICAgICAgICA8c3RS&#10;ZWY6ZG9jdW1lbnRJRD54bXAuZGlkOjg5ZjMzZmJmLTlkN2YtMzA0Yi04ODc1LWZmOTljZTg4Mzli&#10;Zjwvc3RSZWY6ZG9jdW1lbnRJRD4KICAgICAgICAgICAgPHN0UmVmOm9yaWdpbmFsRG9jdW1lbnRJ&#10;RD54bXAuZGlkOjg5ZjMzZmJmLTlkN2YtMzA0Yi04ODc1LWZmOTljZTg4MzliZjwvc3RSZWY6b3Jp&#10;Z2luYWxEb2N1bWVudElEPgogICAgICAgICA8L3htcE1NOkRlcml2ZWRGcm9tPgogICAgICAgICA8&#10;cGhvdG9zaG9wOkxlZ2FjeUlQVENEaWdlc3Q+MDAwMDAwMDAwMDAwMDAwMDAwMDAwMDAwMDAwMDAw&#10;MDE8L3Bob3Rvc2hvcDpMZWdhY3lJUFRDRGlnZXN0PgogICAgICAgICA8cGhvdG9zaG9wOkNvbG9y&#10;TW9kZT4zPC9waG90b3Nob3A6Q29sb3JNb2RlPgogICAgICAgICA8cGhvdG9zaG9wOklDQ1Byb2Zp&#10;bGU+c1JHQiBJRUM2MTk2Ni0yLjE8L3Bob3Rvc2hvcDpJQ0NQcm9maWxlPgogICAgICAgICA8cGhv&#10;dG9zaG9wOlRleHRMYXllcnM+CiAgICAgICAgICAgIDxyZGY6QmFnPgogICAgICAgICAgICAgICA8&#10;cmRmOmxpIHJkZjpwYXJzZVR5cGU9IlJlc291cmNlIj4KICAgICAgICAgICAgICAgICAgPHBob3Rv&#10;c2hvcDpMYXllck5hbWU+54K55Ye75re75Yqg5YWz6ZSu6K+N5pCc57Si5pu05aSaTklD5L2c5ZOB&#10;PC9waG90b3Nob3A6TGF5ZXJOYW1lPgogICAgICAgICAgICAgICAgICA8cGhvdG9zaG9wOkxheWVy&#10;VGV4dD7ngrnlh7vmt7vliqDlhbPplK7or43mkJzntKLmm7TlpJpOSUPkvZzlk4E8L3Bob3Rvc2hv&#10;cDpMYXllclRleHQ+CiAgICAgICAgICAgICAgIDwvcmRmOmxpPgogICAgICAgICAgICA8L3JkZjpC&#10;YWc+CiAgICAgICAgIDwvcGhvdG9zaG9wOlRleHRMYXllcnM+CiAgICAgICAgIDx0aWZmOkltYWdl&#10;V2lkdGg+MjY4PC90aWZmOkltYWdlV2lkdGg+CiAgICAgICAgIDx0aWZmOkltYWdlTGVuZ3RoPjUw&#10;PC90aWZmOkltYWdlTGVuZ3RoPgogICAgICAgICA8dGlmZjpCaXRzUGVyU2FtcGxlPgogICAgICAg&#10;ICAgICA8cmRmOlNlcT4KICAgICAgICAgICAgICAgPHJkZjpsaT44PC9yZGY6bGk+CiAgICAgICAg&#10;ICAgICAgIDxyZGY6bGk+ODwvcmRmOmxpPgogICAgICAgICAgICAgICA8cmRmOmxpPjg8L3JkZjps&#10;aT4KICAgICAgICAgICAgPC9yZGY6U2VxPgogICAgICAgICA8L3RpZmY6Qml0c1BlclNhbXBsZT4K&#10;ICAgICAgICAgPHRpZmY6UGhvdG9tZXRyaWNJbnRlcnByZXRhdGlvbj4yPC90aWZmOlBob3RvbWV0&#10;cmljSW50ZXJwcmV0YXRpb24+CiAgICAgICAgIDx0aWZmOk9yaWVudGF0aW9uPjE8L3RpZmY6T3Jp&#10;ZW50YXRpb24+CiAgICAgICAgIDx0aWZmOlNhbXBsZXNQZXJQaXhlbD4zPC90aWZmOlNhbXBsZXNQ&#10;ZXJQaXhlbD4KICAgICAgICAgPHRpZmY6WFJlc29sdXRpb24+OTYwMDAwLzEwMDAwPC90aWZmOlhS&#10;ZXNvbHV0aW9uPgogICAgICAgICA8dGlmZjpZUmVzb2x1dGlvbj45NjAwMDAvMTAwMDA8L3RpZmY6&#10;WVJlc29sdXRpb24+CiAgICAgICAgIDx0aWZmOlJlc29sdXRpb25Vbml0PjI8L3RpZmY6UmVzb2x1&#10;dGlvblVuaXQ+CiAgICAgICAgIDxleGlmOkV4aWZWZXJzaW9uPjAyMjE8L2V4aWY6RXhpZlZlcnNp&#10;b24+CiAgICAgICAgIDxleGlmOkNvbG9yU3BhY2U+MTwvZXhpZjpDb2xvclNwYWNlPgogICAgICAg&#10;ICA8ZXhpZjpQaXhlbFhEaW1lbnNpb24+MjY4PC9leGlmOlBpeGVsWERpbWVuc2lvbj4KICAgICAg&#10;ICAgPGV4aWY6UGl4ZWxZRGltZW5zaW9uPjUwPC9leGlmOlBpeGVsWURpbWVuc2lvbj4KICAgICAg&#10;PC9yZGY6RGVzY3JpcHRpb24+CiAgIDwvcmRmOlJERj4KPC94OnhtcG1ldGE+CiAgICAgICAgICAg&#10;ICAgICAgICAgICAgICAgICAgICAgICAgICAgICAgICAgICAgICAgICAgICAgICAgICAgICAgICAg&#10;ICAgICAgICAgICAgICAgICAgICAgICAgICAgICAgICAKICAgICAgICAgICAgICAgICAgICAgICAg&#10;ICAgICAgICAgICAgICAgICAgICAgICAgICAgICAgICAgICAgICAgICAgICAgICAgICAgICAgICAg&#10;ICAgICAgICAgICAgICAgICAgIAogICAgICAgICAgICAgICAgICAgICAgICAgICAgICAgICAgICAg&#10;ICAgICAgICAgICAgICAgICAgICAgICAgICAgICAgICAgICAgICAgICAgICAgICAgICAgICAgICAg&#10;ICAgICAgCiAgICAgICAgICAgICAgICAgICAgICAgICAgICAgICAgICAgICAgICAgICAgICAgICAg&#10;ICAgICAgICAgICAgICAgICAgICAgICAgICAgICAgICAgICAgICAgICAgICAgICAgICAKICAgICAg&#10;ICAgICAgICAgICAgICAgICAgICAgICAgICAgICAgICAgICAgICAgICAgICAgICAgICAgICAgICAg&#10;ICAgICAgICAgICAgICAgICAgICAgICAgICAgICAgICAgICAgIAogICAgICAgICAgICAgICAgICAg&#10;ICAgICAgICAgICAgICAgICAgICAgICAgICAgICAgICAgICAgICAgICAgICAgICAgICAgICAgICAg&#10;ICAgICAgICAgICAgICAgICAgICAgICAgCiAgICAgICAgICAgICAgICAgICAgICAgICAgICAgICAg&#10;ICAgICAgICAgICAgICAgICAgICAgICAgICAgICAgICAgICAgICAgICAgICAgICAgICAgICAgICAg&#10;ICAgICAgICAgICAKICAgICAgICAgICAgICAgICAgICAgICAgICAgICAgICAgICAgICAgICAgICAg&#10;ICAgICAgICAgICAgICAgICAgICAgICAgICAgICAgICAgICAgICAgICAgICAgICAgICAgICAgIAog&#10;ICAgICAgICAgICAgICAgICAgICAgICAgICAgICAgICAgICAgICAgICAgICAgICAgICAgICAgICAg&#10;ICAgICAgICAgICAgICAgICAgICAgICAgICAgICAgICAgICAgICAgICAgCiAgICAgICAgICAgICAg&#10;ICAgICAgICAgICAgICAgICAgICAgICAgICAgICAgICAgICAgICAgICAgICAgICAgICAgICAgICAg&#10;ICAgICAgICAgICAgICAgICAgICAgICAgICAgICAKICAgICAgICAgICAgICAgICAgICAgICAgICAg&#10;ICAgICAgICAgICAgICAgICAgICAgICAgICAgICAgICAgICAgICAgICAgICAgICAgICAgICAgICAg&#10;ICAgICAgICAgICAgICAgIAogICAgICAgICAgICAgICAgICAgICAgICAgICAgICAgICAgICAgICAg&#10;ICAgICAgICAgICAgICAgICAgICAgICAgICAgICAgICAgICAgICAgICAgICAgICAgICAgICAgICAg&#10;ICAgCiAgICAgICAgICAgICAgICAgICAgICAgICAgICAgICAgICAgICAgICAgICAgICAgICAgICAg&#10;ICAgICAgICAgICAgICAgICAgICAgICAgICAgICAgICAgICAgICAgICAgICAgICAKICAgICAgICAg&#10;ICAgICAgICAgICAgICAgICAgICAgICAgICAgICAgICAgICAgICAgICAgICAgICAgICAgICAgICAg&#10;ICAgICAgICAgICAgICAgICAgICAgICAgICAgICAgICAgIAogICAgICAgICAgICAgICAgICAgICAg&#10;ICAgICAgICAgICAgICAgICAgICAgICAgICAgICAgICAgICAgICAgICAgICAgICAgICAgICAgICAg&#10;ICAgICAgICAgICAgICAgICAgICAgCiAgICAgICAgICAgICAgICAgICAgICAgICAgICAgICAgICAg&#10;ICAgICAgICAgICAgICAgICAgICAgICAgICAgICAgICAgICAgICAgICAgICAgICAgICAgICAgICAg&#10;ICAgICAgICAKICAgICAgICAgICAgICAgICAgICAgICAgICAgICAgICAgICAgICAgICAgICAgICAg&#10;ICAgICAgICAgICAgICAgICAgICAgICAgICAgICAgICAgICAgICAgICAgICAgICAgICAgIAogICAg&#10;ICAgICAgICAgICAgICAgICAgICAgICAgICAgICAgICAgICAgICAgICAgICAgICAgICAgICAgICAg&#10;ICAgICAgICAgICAgICAgICAgICAgICAgICAgICAgICAgICAgICAgCiAgICAgICAgICAgICAgICAg&#10;ICAgICAgICAgICAgICAgICAgICAgICAgICAgICAgICAgICAgICAgICAgICAgICAgICAgICAgICAg&#10;ICAgICAgICAgICAgICAgICAgICAgICAgICAKICAgICAgICAgICAgICAgICAgICAgICAgICAgICAg&#10;ICAgICAgICAgICAgICAgICAgICAgICAgICAgICAgICAgICAgICAgICAgICAgICAgICAgICAgICAg&#10;ICAgICAgICAgICAgIAogICAgICAgICAgICAgICAgICAgICAgICAgICAgICAgICAgICAgICAgICAg&#10;ICAgICAgICAgICAgICAgICAgICAgICAgICAgICAgICAgICAgICAgICAgICAgICAgICAgICAgICAg&#10;CiAgICAgICAgICAgICAgICAgICAgICAgICAgICAgICAgICAgICAgICAgICAgICAgICAgICAgICAg&#10;ICAgICAgICAgICAgICAgICAgICAgICAgICAgICAgICAgICAgICAgICAgICAKICAgICAgICAgICAg&#10;ICAgICAgICAgICAgICAgICAgICAgICAgICAgICAgICAgICAgICAgICAgICAgICAgICAgICAgICAg&#10;ICAgICAgICAgICAgICAgICAgICAgICAgICAgICAgIAogICAgICAgICAgICAgICAgICAgICAgICAg&#10;ICAgICAgICAgICAgICAgICAgICAgICAgICAgICAgICAgICAgICAgICAgICAgICAgICAgICAgICAg&#10;ICAgICAgICAgICAgICAgICAgCiAgICAgICAgICAgICAgICAgICAgICAgICAgICAgICAgICAgICAg&#10;ICAgICAgICAgICAgICAgICAgICAgICAgICAgICAgICAgICAgICAgICAgICAgICAgICAgICAgICAg&#10;ICAgICAKICAgICAgICAgICAgICAgICAgICAgICAgICAgICAgICAgICAgICAgICAgICAgICAgICAg&#10;ICAgICAgICAgICAgICAgICAgICAgICAgICAgICAgICAgICAgICAgICAgICAgICAgIAogICAgICAg&#10;ICAgICAgICAgICAgICAgICAgICAgICAgICAgICAgICAgICAgICAgICAgICAgICAgICAgICAgICAg&#10;ICAgICAgICAgICAgICAgICAgICAgICAgICAgICAgICAgICAgCiAgICAgICAgICAgICAgICAgICAg&#10;ICAgICAgICAgICAgICAgICAgICAgICAgICAgICAgICAgICAgICAgICAgICAgICAgICAgICAgICAg&#10;ICAgICAgICAgICAgICAgICAgICAgICAKICAgICAgICAgICAgICAgICAgICAgICAgICAgICAgICAg&#10;ICAgICAgICAgICAgICAgICAgICAgICAgICAgICAgICAgICAgICAgICAgICAgICAgICAgICAgICAg&#10;ICAgICAgICAgIAogICAgICAgICAgICAgICAgICAgICAgICAgICAgICAgICAgICAgICAgICAgICAg&#10;ICAgICAgICAgICAgICAgICAgICAgICAgICAgICAgICAgICAgICAgICAgICAgICAgICAgICAgCiAg&#10;ICAgICAgICAgICAgICAgICAgICAgICAgICAgICAgICAgICAgICAgICAgICAgICAgICAgICAgICAg&#10;ICAgICAgICAgICAgICAgICAgICAgICAgICAgICAgICAgICAgICAgICAKICAgICAgICAgICAgICAg&#10;ICAgICAgICAgICAgICAgICAgICAgICAgICAgICAgICAgICAgICAgICAgICAgICAgICAgICAgICAg&#10;ICAgICAgICAgICAgICAgICAgICAgICAgICAgIAogICAgICAgICAgICAgICAgICAgICAgICAgICAg&#10;ICAgICAgICAgICAgICAgICAgICAgICAgICAgICAgICAgICAgICAgICAgICAgICAgICAgICAgICAg&#10;ICAgICAgICAgICAgICAgCiAgICAgICAgICAgICAgICAgICAgICAgICAgICAgICAgICAgICAgICAg&#10;ICAgICAgICAgICAgICAgICAgICAgICAgICAgICAgICAgICAgICAgICAgICAgICAgICAgICAgICAg&#10;ICAKICAgICAgICAgICAgICAgICAgICAgICAgICAgICAgICAgICAgICAgICAgICAgICAgICAgICAg&#10;ICAgICAgICAgICAgICAgICAgICAgICAgICAgICAgICAgICAgICAgICAgICAgIAogICAgICAgICAg&#10;ICAgICAgICAgICAgICAgICAgICAgICAgICAgICAgICAgICAgICAgICAgICAgICAgICAgICAgICAg&#10;ICAgICAgICAgICAgICAgICAgICAgICAgICAgICAgICAgCiAgICAgICAgICAgICAgICAgICAgICAg&#10;ICAgICAgICAgICAgICAgICAgICAgICAgICAgICAgICAgICAgICAgICAgICAgICAgICAgICAgICAg&#10;ICAgICAgICAgICAgICAgICAgICAKICAgICAgICAgICAgICAgICAgICAgICAgICAgICAgICAgICAg&#10;ICAgICAgICAgICAgICAgICAgICAgICAgICAgICAgICAgICAgICAgICAgICAgICAgICAgICAgICAg&#10;ICAgICAgIAogICAgICAgICAgICAgICAgICAgICAgICAgICAgICAgICAgICAgICAgICAgICAgICAg&#10;ICAgICAgICAgICAgICAgICAgICAgICAgICAgICAgICAgICAgICAgICAgICAgICAgICAgCiAgICAg&#10;ICAgICAgICAgICAgICAgICAgICAgICAgICAgICAgICAgICAgICAgICAgICAgICAgICAgICAgICAg&#10;ICAgICAgICAgICAgICAgICAgICAgICAgICAgICAgICAgICAgICAKICAgICAgICAgICAgICAgICAg&#10;ICAgICAgICAgICAgICAgICAgICAgICAgICAgICAgICAgICAgICAgICAgICAgICAgICAgICAgICAg&#10;ICAgICAgICAgICAgICAgICAgICAgICAgIAogICAgICAgICAgICAgICAgICAgICAgICAgICAgICAg&#10;ICAgICAgICAgICAgICAgICAgICAgICAgICAgICAgICAgICAgICAgICAgICAgICAgICAgICAgICAg&#10;ICAgICAgICAgICAgCiAgICAgICAgICAgICAgICAgICAgICAgICAgICAgICAgICAgICAgICAgICAg&#10;ICAgICAgICAgICAgICAgICAgICAgICAgICAgICAgICAgICAgICAgICAgICAgICAgICAgICAgICAK&#10;ICAgICAgICAgICAgICAgICAgICAgICAgICAgICAgICAgICAgICAgICAgICAgICAgICAgICAgICAg&#10;ICAgICAgICAgICAgICAgICAgICAgICAgICAgICAgICAgICAgICAgICAgIAogICAgICAgICAgICAg&#10;ICAgICAgICAgICAgICAgICAgICAgICAgICAgICAgICAgICAgICAgICAgICAgICAgICAgICAgICAg&#10;ICAgICAgICAgICAgICAgICAgICAgICAgICAgICAgCiAgICAgICAgICAgICAgICAgICAgICAgICAg&#10;ICAgICAgICAgICAgICAgICAgICAgICAgICAgICAgICAgICAgICAgICAgICAgICAgICAgICAgICAg&#10;ICAgICAgICAgICAgICAgICAKICAgICAgICAgICAgICAgICAgICAgICAgICAgICAgICAgICAgICAg&#10;ICAgICAgICAgICAgICAgICAgICAgICAgICAgICAgICAgICAgICAgICAgICAgICAgICAgICAgICAg&#10;ICAgIAogICAgICAgICAgICAgICAgICAgICAgICAgICAgICAgICAgICAgICAgICAgICAgICAgICAg&#10;ICAgICAgICAgICAgICAgICAgICAgICAgICAgICAgICAgICAgICAgICAgICAgICAgCiAgICAgICAg&#10;ICAgICAgICAgICAgICAgICAgICAgICAgICAgICAgICAgICAgICAgICAgICAgICAgICAgICAgICAg&#10;ICAgICAgICAgICAgICAgICAgICAgICAgICAgICAgICAgICAKICAgICAgICAgICAgICAgICAgICAg&#10;ICAgICAgICAgICAgICAgICAgICAgICAgICAgICAgICAgICAgICAgICAgICAgICAgICAgICAgICAg&#10;ICAgICAgICAgICAgICAgICAgICAgIAogICAgICAgICAgICAgICAgICAgICAgICAgICAgICAgICAg&#10;ICAgICAgICAgICAgICAgICAgICAgICAgICAgICAgICAgICAgICAgICAgICAgICAgICAgICAgICAg&#10;ICAgICAgICAgCiAgICAgICAgICAgICAgICAgICAgICAgICAgICAgICAgICAgICAgICAgICAgICAg&#10;ICAgICAgICAgICAgICAgICAgICAgICAgICAgICAgICAgICAgICAgICAgICAgICAgICAgICAKICAg&#10;ICAgICAgICAgICAgICAgICAgICAgICAgICAgICAgICAgICAgICAgICAgICAgICAgICAgICAgICAg&#10;ICAgICAgICAgICAgICAgICAgICAgICAgICAgICAgICAgICAgICAgIAogICAgICAgICAgICAgICAg&#10;ICAgICAgICAgICAgICAgICAgICAgICAgICAgICAgICAgICAgICAgICAgICAgICAgICAgICAgICAg&#10;ICAgICAgICAgICAgICAgICAgICAgICAgICAgCiAgICAgICAgICAgICAgICAgICAgICAgICAgICAg&#10;ICAgICAgICAgICAgICAgICAgICAgICAgICAgICAgICAgICAgICAgICAgICAgICAgICAgICAgICAg&#10;ICAgICAgICAgICAgICAKICAgICAgICAgICAgICAgICAgICAgICAgICAgICAgICAgICAgICAgICAg&#10;ICAgICAgICAgICAgICAgICAgICAgICAgICAgICAgICAgICAgICAgICAgICAgICAgICAgICAgICAg&#10;IAogICAgICAgICAgICAgICAgICAgICAgICAgICAgICAgICAgICAgICAgICAgICAgICAgICAgICAg&#10;ICAgICAgICAgICAgICAgICAgICAgICAgICAgICAgICAgICAgICAgICAgICAgCiAgICAgICAgICAg&#10;ICAgICAgICAgICAgICAgICAgICAgICAgICAgICAgICAgICAgICAgICAgICAgICAgICAgICAgICAg&#10;ICAgICAgICAgICAgICAgICAgICAgICAgICAgICAgICAKICAgICAgICAgICAgICAgICAgICAgICAg&#10;ICAgICAgICAgICAgICAgICAgICAgICAgICAgICAgICAgICAgICAgICAgICAgICAgICAgICAgICAg&#10;ICAgICAgICAgICAgICAgICAgIAogICAgICAgICAgICAgICAgICAgICAgICAgICAgICAgICAgICAg&#10;ICAgICAgICAgICAgICAgICAgICAgICAgICAgICAgICAgICAgICAgICAgICAgICAgICAgICAgICAg&#10;ICAgICAgCiAgICAgICAgICAgICAgICAgICAgICAgICAgICAgICAgICAgICAgICAgICAgICAgICAg&#10;ICAgICAgICAgICAgICAgICAgICAgICAgICAgICAgICAgICAgICAgICAgICAgICAgICAKICAgICAg&#10;ICAgICAgICAgICAgICAgICAgICAgICAgICAgICAgICAgICAgICAgICAgICAgICAgICAgICAgICAg&#10;ICAgICAgICAgICAgICAgICAgICAgICAgICAgICAgICAgICAgIAogICAgICAgICAgICAgICAgICAg&#10;ICAgICAgICAgICAgICAgICAgICAgICAgICAgICAgICAgICAgICAgICAgICAgICAgICAgICAgICAg&#10;ICAgICAgICAgICAgICAgICAgICAgICAgCiAgICAgICAgICAgICAgICAgICAgICAgICAgICAgICAg&#10;ICAgICAgICAgICAgICAgICAgICAgICAgICAgICAgICAgICAgICAgICAgICAgICAgICAgICAgICAg&#10;ICAgICAgICAgICAKICAgICAgICAgICAgICAgICAgICAgICAgICAgICAgICAgICAgICAgICAgICAg&#10;ICAgICAgICAgICAgICAgICAgICAgICAgICAgICAgICAgICAgICAgICAgICAgICAgICAgICAgIAog&#10;ICAgICAgICAgICAgICAgICAgICAgICAgICAgICAgICAgICAgICAgICAgICAgICAgICAgICAgICAg&#10;ICAgICAgICAgICAgICAgICAgICAgICAgICAgICAgICAgICAgICAgICAgCiAgICAgICAgICAgICAg&#10;ICAgICAgICAgICAgICAgICAgICAgICAgICAgICAgICAgICAgICAgICAgICAgICAgICAgICAgICAg&#10;ICAgICAgICAgICAgICAgICAgICAgICAgICAgICAKICAgICAgICAgICAgICAgICAgICAgICAgICAg&#10;ICAgICAgICAgICAgICAgICAgICAgICAgICAgICAgICAgICAgICAgICAgICAgICAgICAgICAgICAg&#10;ICAgICAgICAgICAgICAgIAogICAgICAgICAgICAgICAgICAgICAgICAgICAgICAgICAgICAgICAg&#10;ICAgICAgICAgICAgICAgICAgICAgICAgICAgICAgICAgICAgICAgICAgICAgICAgICAgICAgICAg&#10;ICAgCiAgICAgICAgICAgICAgICAgICAgICAgICAgICAgICAgICAgICAgICAgICAgICAgICAgICAg&#10;ICAgICAgICAgICAgICAgICAgICAgICAgICAgICAgICAgICAgICAgICAgICAgICAKICAgICAgICAg&#10;ICAgICAgICAgICAgICAgICAgICAgICAgICAgICAgICAgICAgICAgICAgICAgICAgICAgICAgICAg&#10;ICAgICAgICAgICAgICAgICAgICAgICAgICAgICAgICAgIAogICAgICAgICAgICAgICAgICAgICAg&#10;ICAgICAgICAgICAgICAgICAgICAgICAgICAgICAgICAgICAgICAgICAgICAgICAgICAgICAgICAg&#10;ICAgICAgICAgICAgICAgICAgICAgCiAgICAgICAgICAgICAgICAgICAgICAgICAgICAgICAgICAg&#10;ICAgICAgICAgICAgICAgICAgICAgICAgICAgICAgICAgICAgICAgICAgICAgICAgICAgICAgICAg&#10;ICAgICAgICAKICAgICAgICAgICAgICAgICAgICAgICAgICAgICAgICAgICAgICAgICAgICAgICAg&#10;ICAgICAgICAgICAgICAgICAgICAgICAgICAgICAgICAgICAgICAgICAgICAgICAgICAgIAogICAg&#10;ICAgICAgICAgICAgICAgICAgICAgICAgICAgICAgICAgICAgICAgICAgICAgICAgICAgICAgICAg&#10;ICAgICAgICAgICAgICAgICAgICAgICAgICAgICAgICAgICAgICAgCiAgICAgICAgICAgICAgICAg&#10;ICAgICAgICAgICAgICAgICAgICAgICAgICAgICAgICAgICAgICAgICAgICAgICAgICAgICAgICAg&#10;ICAgICAgICAgICAgICAgICAgICAgICAgICAKICAgICAgICAgICAgICAgICAgICAgICAgICAgICAg&#10;ICAgICAgICAgICAgICAgICAgICAgICAgICAgICAgICAgICAgICAgICAgICAgICAgICAgICAgICAg&#10;ICAgICAgICAgICAgIAogICAgICAgICAgICAgICAgICAgICAgICAgICAgICAgICAgICAgICAgICAg&#10;ICAgICAgICAgICAgICAgICAgICAgICAgICAgICAgICAgICAgICAgICAgICAgICAgICAgICAgICAg&#10;CiAgICAgICAgICAgICAgICAgICAgICAgICAgICAgICAgICAgICAgICAgICAgICAgICAgICAgICAg&#10;ICAgICAgICAgICAgICAgICAgICAgICAgICAgICAgICAgICAgICAgICAgICAKICAgICAgICAgICAg&#10;ICAgICAgICAgICAgICAgICAgICAgICAgICAgICAgICAgICAgICAgICAgICAgICAgICAgICAgICAg&#10;ICAgICAgICAgICAgICAgICAgICAgICAgICAgICAgIAogICAgICAgICAgICAgICAgICAgICAgICAg&#10;ICAgICAgICAgICAgICAgICAgICAgICAgICAgICAgICAgICAgICAgICAgICAgICAgICAgICAgICAg&#10;ICAgICAgICAgICAgICAgICAgCiAgICAgICAgICAgICAgICAgICAgICAgICAgICAgICAgICAgICAg&#10;ICAgICAgICAgICAgICAgICAgICAgICAgICAgICAgICAgICAgICAgICAgICAgICAgICAgICAgICAg&#10;ICAgICAKICAgICAgICAgICAgICAgICAgICAgICAgICAgICAgICAgICAgICAgICAgICAgICAgICAg&#10;ICAgICAgICAgICAgICAgICAgICAgICAgICAgICAgICAgICAgICAgICAgICAgICAgIAogICAgICAg&#10;ICAgICAgICAgICAgICAgICAgICAgICAgICAgICAgICAgICAgICAgICAgICAgICAgICAgICAgICAg&#10;ICAgICAgICAgICAgICAgICAgICAgICAgICAgICAgICAgICAgCiAgICAgICAgICAgICAgICAgICAg&#10;ICAgICAgICAgICAgICAgICAgICAgICAgICAgICAgICAgICAgICAgICAgICAgICAgICAgICAgICAg&#10;ICAgICAgICAgICAgICAgICAgICAgICAKICAgICAgICAgICAgICAgICAgICAgICAgICAgICAgICAg&#10;ICAgICAgICAgICAgICAgICAgICAgICAgICAgICAgICAgICAgICAgICAgICAgICAgICAgICAgICAg&#10;ICAgICAgICAgIAogICAgICAgICAgICAgICAgICAgICAgICAgICAgICAgICAgICAgICAgICAgICAg&#10;ICAgICAgICAgICAgICAgICAgICAgICAgICAgICAgICAgICAgICAgICAgICAgICAgICAgICAgCiAg&#10;ICAgICAgICAgICAgICAgICAgICAgICAgICAgICAgICAgICAgICAgICAgICAgICAgICAgICAgICAg&#10;ICAgICAgICAgICAgICAgICAgICAgICAgICAgICAgICAgICAgICAgICAKICAgICAgICAgICAgICAg&#10;ICAgICAgICAgICAgICAgICAgICAgICAgICAgICAgICAgICAgICAgICAgICAgICAgICAgICAgICAg&#10;ICAgICAgICAgICAgICAgICAgICAgICAgICAgIAogICAgICAgICAgICAgICAgICAgICAgICAgICAg&#10;ICAgICAgICAgICAgICAgICAgICAgICAgICAgICAgICAgICAgICAgICAgICAgICAgICAgICAgICAg&#10;ICAgICAgICAgICAgICAgCiAgICAgICAgICAgICAgICAgICAgICAgICAgICAgICAgICAgICAgICAg&#10;ICAgICAgICAgICAgICAgICAgICAgICAgICAgICAgICAgICAgICAgICAgICAgICAgICAgICAgICAg&#10;ICAKICAgICAgICAgICAgICAgICAgICAgICAgICAgICAgICAgICAgICAgICAgICAgICAgICAgICAg&#10;ICAgICAgICAgICAgICAgICAgICAgICAgICAgICAgICAgICAgICAgICAgICAgIAogICAgICAgICAg&#10;ICAgICAgICAgICAgICAgICAgICAgICAgICAgICAgICAgICAgICAgICAgICAgICAgICAgICAgICAg&#10;ICAgICAgICAgICAgICAgICAgICAgICAgICAgICAgICAgCiAgICAgICAgICAgICAgICAgICAgICAg&#10;ICAgICAgICAgICAgICAgICAgICAgICAgICAgICAgICAgICAgICAgICAgICAgICAgICAgICAgICAg&#10;ICAgICAgICAgICAgICAgICAgICAKICAgICAgICAgICAgICAgICAgICAgICAgICAgICAgICAgICAg&#10;ICAgICAgICAgICAgICAgICAgICAgICAgICAgICAgICAgICAgICAgICAgICAgICAgICAgICAgICAg&#10;ICAgICAgIAogICAgICAgICAgICAgICAgICAgICAgICAgICAgICAgICAgICAgICAgICAgICAgICAg&#10;ICAgICAgICAgICAgICAgICAgICAgICAgICAgICAgICAgICAgICAgICAgICAgICAgICAgCiAgICAg&#10;ICAgICAgICAgICAgICAgICAgICAgICAgICAgICAgICAgICAgICAgICAgICAgICAgICAgICAgICAg&#10;ICAgICAgICAgICAgICAgICAgICAgICAgICAgICAgICAgICAgICAKICAgICAgICAgICAgICAgICAg&#10;ICAgICAgICAgICAgICAgICAgICAgICAgICAgICAgICAgICAgICAgICAgICAgICAgICAgICAgICAg&#10;ICAgICAgICAgICAgICAgICAgICAgICAgIAogICAgICAgICAgICAgICAgICAgICAgICAgICAgICAg&#10;ICAgICAgICAgICAgICAgICAgICAgICAgICAgICAgICAgICAgICAgICAgICAgICAgICAgICAgICAg&#10;ICAgICAgICAgICAgCiAgICAgICAgICAgICAgICAgICAgICAgICAgICAgICAgICAgICAgICAgICAg&#10;ICAgICAgICAgICAgICAgICAgICAgICAgICAgICAgICAgICAgICAgICAgICAgICAgICAgICAgICAK&#10;ICAgICAgICAgICAgICAgICAgICAgICAgICAgICAgICAgICAgICAgICAgICAgICAgICAgICAgICAg&#10;ICAgICAgICAgICAgICAgICAgICAgICAgICAgICAgICAgICAgICAgICAgIAogICAgICAgICAgICAg&#10;ICAgICAgICAgICAgICAgICAgICAgICAgICAgICAgICAgICAgICAgICAgICAgICAgICAgICAgICAg&#10;ICAgICAgICAgICAgICAgICAgICAgICAgICAgICAgCiAgICAgICAgICAgICAgICAgICAgICAgICAg&#10;ICAgICAgICAgICAgICAgICAgICAgICAgICAgICAgICAgICAgICAgICAgICAgICAgICAgICAgICAg&#10;ICAgICAgICAgICAgICAgICAKICAgICAgICAgICAgICAgICAgICAgICAgICAgICAgICAgICAgICAg&#10;ICAgICAgICAgICAgICAgICAgICAgICAgICAgICAgICAgICAgICAgICAgICAgICAgICAgICAgICAg&#10;ICAgIAogICAgICAgICAgICAgICAgICAgICAgICAgICAgICAgICAgICAgICAgICAgICAgICAgICAg&#10;ICAgICAgICAgICAgICAgICAgICAgICAgICAgICAgICAgICAgICAgICAgICAgICAgCiAgICAgICAg&#10;ICAgICAgICAgICAgICAgICAgICAgICAgICAgICAgICAgICAgICAgICAgICAgICAgICAgICAgICAg&#10;ICAgICAgICAgICAgICAgICAgICAgICAgICAgICAgICAgICAKICAgICAgICAgICAgICAgICAgICAg&#10;ICAgICAgICAgICAgICAgICAgICAgICAgICAgICAgICAgICAgICAgICAgICAgICAgICAgICAgICAg&#10;ICAgICAgICAgICAgICAgICAgICAgIAogICAgICAgICAgICAgICAgICAgICAgICAgICAgICAgICAg&#10;ICAgICAgICAgICAgICAgICAgICAgICAgICAgICAgICAgICAgICAgICAgICAgICAgICAgICAgICAg&#10;ICAgICAgICAgCiAgICAgICAgICAgICAgICAgICAgICAgICAgICAgICAgICAgICAgICAgICAgICAg&#10;ICAgICAgICAgICAgICAgICAgICAgICAgICAgICAgICAgICAgICAgICAgICAgICAgICAgICAKICAg&#10;ICAgICAgICAgICAgICAgICAgICAgICAgICAgICAgICAgICAgICAgICAgICAgICAgICAgICAgICAg&#10;ICAgICAgICAgICAgICAgICAgICAgICAgICAgICAgICAgICAgICAgIAogICAgICAgICAgICAgICAg&#10;ICAgICAgICAgICAgICAgICAgICAgICAgICAgICAgICAgICAgICAgICAgICAgICAgICAgICAgICAg&#10;ICAgICAgICAgICAgICAgICAgICAgICAgICAgCiAgICAgICAgICAgICAgICAgICAgICAgICAgICAg&#10;ICAgICAgICAgICAgICAgICAgICAgICAgICAgICAgICAgICAgICAgICAgICAgICAgICAgICAgICAg&#10;ICAgICAgICAgICAgICAKICAgICAgICAgICAgICAgICAgICAgICAgICAgICAgICAgICAgICAgICAg&#10;ICAgICAgICAgICAgICAgICAgICAgICAgICAgICAgICAgICAgICAgICAgICAgICAgICAgICAgICAg&#10;IAogICAgICAgICAgICAgICAgICAgICAgICAgICAgICAgICAgICAgICAgICAgICAgICAgICAgICAg&#10;ICAgICAgICAgICAgICAgICAgICAgICAgICAgICAgICAgICAgICAgICAgICAgCiAgICAgICAgICAg&#10;ICAgICAgICAgICAgICAgICAgICAgICAgICAgICAgICAgICAgICAgICAgICAgICAgICAgICAgICAg&#10;ICAgICAgICAgICAgICAgICAgICAgICAgICAgICAgICAKICAgICAgICAgICAgICAgICAgICAgICAg&#10;ICAgICAgICAgICAgICAgICAgICAgICAgICAgICAgICAgICAgICAgICAgICAgICAgICAgICAgICAg&#10;ICAgICAgICAgICAgICAgICAgIAogICAgICAgICAgICAgICAgICAgICAgICAgICAgICAgICAgICAg&#10;ICAgICAgICAgICAgICAgICAgICAgICAgICAgICAgICAgICAgICAgICAgICAgICAgICAgICAgICAg&#10;ICAgICAgCiAgICAgICAgICAgICAgICAgICAgICAgICAgICAgICAgICAgICAgICAgICAgICAgICAg&#10;ICAgICAgICAgICAgICAgICAgICAgICAgICAgICAgICAgICAgICAgICAgICAgICAgICAKICAgICAg&#10;ICAgICAgICAgICAgICAgICAgICAgICAgICAgICAgICAgICAgICAgICAgICAgICAgICAgICAgICAg&#10;ICAgICAgICAgICAgICAgICAgICAgICAgICAgICAgICAgICAgIAogICAgICAgICAgICAgICAgICAg&#10;ICAgICAgICAgCjw/eHBhY2tldCBlbmQ9InciPz6u+aQEAAAAIGNIUk0AAHolAACAgwAA+f8AAIDp&#10;AAB1MAAA6mAAADqYAAAXb5JfxUYAAApQSURBVHja7FzbkaPIEk1urAO1JiAT0Hd/IRPUJiATkAmS&#10;CcIEYYL46u/GBGHClAnsx828fTqnCgrE7M7GzRPRMdOioV6ZJzNPFcrGcSSDwWBIwX9sCgwGgxGG&#10;wWAwwjAYDEYYBoPBCMNgMBhhGAwGIwyDwWAwwjAYDEYYBoPBCMNgMBhhGAwGIwyDwWCEYTAYDEYY&#10;BoPBCMNgMBhhGAyG3wh/rL3xI8seROSJ6P2F9mv+95r49wUR9RuNfSSigYh2Lz7HEVE+0a+aiLrI&#10;9YrHdJpp48h/e4i07zeYj5L7euX+hsZRRvqw9Tr/Skytx+8Gx2vfwhqXbLfDFg28LfwCrWztN259&#10;ZNkWDieNZ4kG/eA2zzyBdWI77wGn2oowfvC/+8AiFkT0yW3vAn14MNnsYIxHuN7ydflciKXnn5yf&#10;0cG1O7c7h73qT0VEN35OA/2vuO2Bf9/D8z33cat1Lrj/a7GfIE/H4xMHfP8XEEZNRBcm2jOP4QeP&#10;8c/EZzzYfubQvI3jXOBan2EwcjAGjUMkUq1FzxNXs1FdEydiaRQWJ9YYItH1zIZ4C1y/QGT1gbkr&#10;lUO17DSOf3p+ruAGbfbcp56d2iU6gYMfP5PV3IEUciCWCoOOMu4U4vjJWBOyLII+LI2uBc9dAWPD&#10;vkimrO31Cf27Bvry4P/vAve8T2SVR+6LB7uO/S0Bgevfl6CbsIci9SF/bODIsY54NbnPFYa0A+Pw&#10;7CgNT7iwLkZ6x8zrEyOY7teOP8sXjL+B0sKp1LEEg4il6Y16Vs+G6Pn3jp9fc/+egezpDmXLHGnc&#10;lMNPEQuBIyFZXZkcjorQY4Y8Z+g9/LsDQqOIAx8ihB4awwXab5VtFOAs/QRJ1XzvELg2TBCb7stD&#10;ZWdSchx5nltlHznP2aDmsQSySsmmaaKUnHrW5oQxJNa0fmZihwTSwTavgUE7NmyfoDfMLa5On8dE&#10;x/sRIalRRVLH97aByCqZx3ug3SdkLmjAJ3DY40Skv05kEjiuG/SrVplcARFSj3Mt9L33mezxObNe&#10;OuPpwG4GlSl5tuE5u7m8WMZIqTjw3Hb83BJ0FWxP6z412GqxUTa9GEmEwQJnjH0fCWzmI1rBGEjp&#10;aCJKSYSIZSxlxLkbWKQsoGE8IxFtaxL0qvZ3quQ4sTN67utZZStnNlxNjB4Myy8kYGkrh4g5BEjW&#10;q99dYO7LhDWM4ZTw2S3w+SWydg33p+G+3yEzLUE8fJ8RQAe+/8j3rCmzpT0hp0HZQRsgFwftS5Yj&#10;fvTJn2UL+nCbKfM2zTDKlde2whEi3xVSdQJDl3rQqfqQIqmk/nwpK59VSaRLnF3C/c+AgwhhSPQr&#10;wHhyiJilygw60I26BevVQdmD81tBP7EkEQOPlTaZipI13PcOaXgD2UL+C2zGq8AlWtMFSpAuMVCc&#10;OTDeaJ1IjiXRnP5SB9ZICOT8QvZQbTGpS0qS7m0cD4HsQ6eK+UzKu0TDIKjtTjyZFRv1gSfxE5yt&#10;hc9yim8ROkUSOW20TbWwnMt47JIBYU19gT45cHaJeB7GVgaE2xAxpG6JHtWzUtcKjVNS6B5EWimX&#10;ckrbYbkt/FyTdwHRHcm24X7Uah5jz+mBpC+BQJFacs1lJw4IzUPJkvO915m1CK3xeyIp+q0J41Xn&#10;oBUahk4xWzC2nIlIiEGExzNP2icb+zkw0S7Q7hLCSNm6fE7oCFPiX0Zf22ctG4EImifo6wAGOEYM&#10;oA0QAM2sxQ0M7axIpJhwlkOErApFOoMS5qYi9i4ypztFaPlEpidz0fCPUyn/RWk+oR0bx589QQD9&#10;FTqBB52lBl3uELHPLmA/WswN2UTwOgf/9m0c/T9JGC1935YbEjSMHKKoHrCH9Fkc8KycRsTYBxtD&#10;oQSrYgVJzImnqbWhC2RjFRACahAlfT9r8oAU+ZpgfKeEslHKPSRR2a3xgVKmDxioXu8Bnu2UM1yh&#10;nHmfyTLqhM9dJEBdoSzt6Ocdk25haT2AhvSqADpX/ugx9jMkHcrwqsgY2onrpALRS4RR8mGttXiq&#10;Gnfub4cIkTwhxUWxDh3A0/czENdIijjAvUsiRmyhMLrOlQBSPlWwSHJQqlHGo096blk+DUoXkQwo&#10;dq7ioQx5H4hyBRikFvYqaPNO4fM6HoRGHyCGMvC3McfLgSgclEhdQDcYZsoNyWRL+trxSIEcsisp&#10;7aDbluTjJ8o4vH5M0SNTCaOj3wNHMJI9fZ3cw0W+QIS5RwwKo6VbKXpOiVUp9e4ZHEhOajpg/wF0&#10;AKcWvZ+IcCiQPhI0mp7+e3alUgbTgfNf1f01lIJzGpaLRDSvSKMPCMIDpOO4y5GqIeRcmjqwCcmo&#10;ZHcEtYxDgh2cIHNdkmUfwVZ9YI7W2F8ogGeRbC9EGO3bOA5cjiRtiy8hjP5tHLuPLMuJiN7GcfjI&#10;MtmRkPS1TKyX1wLVZoliWnlu2QDkbEJNX1trQhZ4ZuPV8oRUNBbx9Ql1aIq6XUDaXkP/Bqg5u4m+&#10;CkH0EY1oqUH24BwVOPWNnxvaDsT+FTAGT1/H+vdQcopArd8RwvT/ExzO07L3UQYQ/Vogqhv0p4C/&#10;GxJ9oQU7HxIJowc95wTBSgLLlLb12wTyWcL4yDJRtkWAk12JP2ECRCgqwalPG/f1CIbq6fvJQwoQ&#10;RglZRgWGhqQzpWc8EvtUwzPOsOh7nqtKpfrBcg/6iCminLKUNk4z0RQziS3ek5FM5s5jkRKui2Q4&#10;kiXdYL101HZKi4mdzMXzEpXKCP1Kp8rhfgl2LWhHS1L9kpad3ZF5xPeLMCN0K9ZnbtdrVmeDXU73&#10;MmFwBnFRjjkQUfGRZY4zjoEXVM4lHCHyd4lpVOpWHYHTXSHV1EYu26ki4OH24xGiHh7YShXBMMXG&#10;CH5Sz5BoKkZyA+I9qQXNYb4eoGc8IEp3qk+yU1Iph21WGl9srA4iMY43dIippu/qfsgRcV6EWE5A&#10;RqIPHOnnw0slr5mH8XtFki2QgYN+awdvlW3MaTwhUbVaeM+efn6XRLZLf8Xbs48Xry/OMCT9vEqt&#10;o4ynh4h+hExDarz9zCQuYUa9ldgG6mYfyDpOAYHszPffA+JPqBbULyphNG8m0mQ0khqIgZQSjmUM&#10;ptG1MspSRZeBwicWQ5rNI6IhEH29h0OgnVRqXhsgKNQk8N0S0QKEuO6qRPVqXmS3RF7cw5OvXjm1&#10;A2GuoPDW4AGyxkck2+go7QAVzWRo18i6z2V1Da17eWwNcPu3mrleJmQk06+3czlS4muvH1kmhtSw&#10;jlGA+juA8NjR+hor9l0boXQUX7++JhjC3CGtAiIk3qPF0zXHhHWt7pQ2EfquAwcE5ZQz0QLRFsW/&#10;JkBcJUS7gtewj6xjAY57UmVUp4ywVlF5CJBZFyDFlLnFHTKnxnRRmci/4fsvEHJW5LDwGsHaNGpt&#10;hCT+d13OXLAfFzRzDmP192EYDIb/P9hX9BkMBiMMg8FghGEwGIwwDAaDEYbBYDDCMBgMRhgGg8Fg&#10;hGEwGIwwDAaDEYbBYDDCMBgMRhgGg8EIw2AwGIwwDAaDEYbBYPgb8NcAR12mZjuyXj0AAAAASUVO&#10;RK5CYII="/>
  <p:tag name="ISPRING_COMPANY_LOGO" val="ISPRING_PRESENTER_PHOTO_0"/>
  <p:tag name="ISPRING_COMPANY_WEBSITE" val="http://so.ooopic.com/search-6e6963616e67656c37373838-50-0_0____0_ooo_0_1_0.html"/>
  <p:tag name="ISPRING_PLAYERS_CUSTOMIZATION" val="UEsDBBQAAgAIAE8HEUsOaiROYgQAAAURAAAdAAAAdW5pdmVyc2FsL2NvbW1vbl9tZXNzYWdlcy5sbmetWG1v2zYQ/l6g/4EQUGADtrQd0KIYEge0xNhEZMmV6DjZMAiMxNhEKDHVi9vs037Nfth+yY6UncR9gaQkgG2YlO+54909d0cfHn/JFdqIspK6OHLeHrxxkChSnclideQs2MmvHxxU1bzIuNKFOHIK7aDj0csXh4oXq4avBHx/+QKhw1xUFSyrkVndr5HMjpz5OHHD2RwHF4kfTsJkTCfOyNX5DS9uka9X+qff3n/48vbd+58PX2/l+sDEM+z7+0DIIr170wMoYFHoJ4BG/CQg58wZmc9hcuGC+TQgzmj7ZZj0PCJnzsh8dsotoogELIl96pGExkkQMusLnzDiOaML3aA13whUa7SR4jOq1wLiWMtSoErJzD5INWwUjehS5oUzTIMkIjGLqMtoGDijWJfl7S8Wljf1WpegrkKZrPilEpnVCRljn9+UogLVvIaMQvCq1xJ+qXMui4NO1RFe0mCSsDD044QE3m7HGZEiQ17JjZqBKBGOSQQAJa9E+QjZxGaZFUdYqWEIUzqZ+vBmxoSpXK0VvOuhdswJxGAuii4pyBESQXbF8TKMPOM0UIU4uuFV9VmX2V5+PAxUFzAN3BBS0GUPwJnB2AFDjCXUjbIUad0FNiNxjCckGYfnkMjAu3CIRHgKdDsdInFBYqAIibtkAnxGJ9gkvKHYLv93/Eq5SWd1i3iagpxx30bqpoId41JggWVadTBMTUw+LiBsFPs/oHGLCt61q5XcCLCjzETZqQgqi0s8k0UfF/SP5ARTn3gJpJUXLhNmS57RmPNbVOga8WzDi1SgS5HyBnL9Fp5lMrPPTJyt/k+N/BvxeltVXm0LUuCR81dD7dmrYd8xq6nAproW+U3dpdo4bGv+Y6wwOf1DE/oc/XH6Y5cEOKLh80Smknmj2qr75PjcWTY0Rp1GPNFT/aP13JbEbW0dUyhYY6n7SxDopqZ/QANU/aVocAKK5m2JhhpOi6sBOoNwCxBo9FiMM3DVngln4MIB8ksyjimD2WgpLitZd44dlo1tgL4f2hTmPCVqcU/GS3GlYcJRgm/a6QO6kI10Z0AfDDd7rYJR5oPJAQCu2uQBSCVzsD/rgbmYkZ0H2gK/d5KlblRmyavktS3y4NsmF9+OTVelzu2u4tUuedsmc/wUK9rDRa3S+YD2f8e/3vF5QL/HRykmOHKniYsDl5hB33BV9RQCChhX+CxOfDw24sCFnNfpGprplW6KrCdQO6t75AQD2PbMseBluv7vn397YnxlSbuLtru/DwIBYpsqSO7A/gx0Laq/ukAYHu/L2UUfqe3dZifX86rDKGThs9wheNtacp3D1kG3XkjybdAwY9idzoAHsU173ZQwug1BmOHoFGqZncKd0YyX11AImdZqEIp1tUnAepj2++tlUytZiCGyT2sl5sCMzhPsefauDeRTMr1ue2YGN4p0e+lWcOnuC+ZOcQB19is8kcl6IKBtTbsqBERv1/c033zbqe5Wlf3D4vD1g/8v/gdQSwMEFAACAAgATwcRS8pxru+RAwAAsQ0AACcAAAB1bml2ZXJzYWwvZmxhc2hfcHVibGlzaGluZ19zZXR0aW5ncy54bWzVV9tu2zgQffdXECz6WCvpJtk0kB1kExs1kthu7F7yFNDiWGJDkapI2XWf9mv6Yf2SDkVfN9lESWtg14BhaThz5j5Dh8dfU0kmkBuhVYPu1ncoARVpLlTcoO+H7VeHlBjLFGdSK2hQpSk5btbCrBhJYZIBWIushiCMMkeZbdDE2uwoCKbTaV2YLHenWhYW8U090mmQ5WBAWciDTLIZ/thZBobOESoA4DfVai7WrNUICT3SpeaFBCI4Wq6Ec4rJtmQmoYFnG7HoNs51ofipljoneTxq0Bc75WfB46HORArKxcQ0kejI9ohxLpwVTA7ENyAJiDhBc3df71EyFdwmDYqPgRMIg7swJbj3nTmYU41BUHaOn4JlnFnmX71CC1+tWRA8ic8US0U0xBPiAtCgZ8Ob095l/6R7ffOx9degM2x5Ex6ReXvdb11ddLrnN8Ne72LY6a+k0PgN3WGwaVyITugij2BpW4gpyZiaXehY/8NgAxYLSrI8hqFuC4zXmEkDlHzOIH5XMCnsDGOI8Se3ANmJySCyVy5ADWrzAugKzgOiXRi1VfT3D1bRPzjc8D3w+ld+3WdmyKxlUYJ5Qn9L28JgnbRgG2u1kQz3TkZa8qVHkI6Ad1kKa+U3uBWqjZy7lIwxCRJ9PckFk5QIi75HS2FTjIwVtizz9jonQSzsRyCXgzuxiBKWo4NmnT4Pu6uxqPlRF5KTmS6IFLdArCaYuyLFpwTIejGSca7Tkor9YomRAjVOBEyBH/s4esB/U3SNKtICJV2IJViv4UshvpERjHWOuMAm2MpIF8bj158EnDFjVqBsYePLwUXnrHXT6Z61Pr10DjI+YSp6IjgmHNLMbgWfzYjSdiGH4YhYYaBMChe8PKviW/35aTAiLaRP8+9Oxhr0FlOyHS1PScyjFlRWm7BJ2YiuuUpobEGBKfGYeBDhuBCqgKqAEVNEKzkjLMKRbFxbT4QuDFJ8A3to83wLvTwRqnyLcbShxpxDXglyZ/f1H3v7B38evjmqBz/+/v7qQaH5supL5tT5bXX64Ip7RPKBRbdcEnfnaBi4+X7/uC/X0n9x2vevWh+qZKTb+jSsVAytQSW4XhWu3nkVriu/nvprq6mSCTjOYt+eONCkSIUF/juL8xll8ku3Al9j2ymTLfr8K63xv3HZvy0vxxu34TC494rvTlKhRIqBcMN0+b+gub+3g/fre49qNUTb/JvVrP0EUEsDBBQAAgAIAE8HEUtJ5vZ7tAIAAFYKAAAhAAAAdW5pdmVyc2FsL2ZsYXNoX3NraW5fc2V0dGluZ3MueG1slVZdT9swFH3nV1TdewPStg7JVIICEhIbaCDeneQ2serYlX1T1n8/O7GxkzZNWwupPvcc+/p+FaLXTCwuJhOSSS7VGyAyUWiLeGzC8ptpWiNKMcukQBA4E1JVlE8X3+aPdpGkYY6p5BaU0dz/smtEs6IZhGsum88pEnfHcUEmqw0Vu2dZyFlKs3WhZC1yI3tsPkOycrcBxZlY2wuu58uH+RCTM41PCNUZPnUlGwVag3Xp54NdoypOU+D+puNZ6WnCVcdf35NtmWbYyG6v7BqSbWgB3SAfj4NJjDn9bAHCPzTUH9d2DVI53YE663C5qTdnCZQsbEC7muNJ/NJwSXPTfrZHLu0aFdgH2YtGs+DC8/3erojkvsZ9T2y7KslfbVx7A8EmPeWwQFUDSfyutelSfr7UaPoDFivKtSHEUCC9Gqdfaa07tAAG4l/4ZCKPWQ4JlA/J6wqWrcfOrX088JfLu2ZYxId+YZGLCrYODGdGYGD+MYHdY0ZgYL5xlsOL4Lt9D/qmVuSzfEddPqMEOHEnA8YMgppt7lzxO2+1Vz3b5tWRrw7wnErmsNDWn3dWgc0cSRqs9SnZc4oIumUFRSbFb8tLd81rNEl6Bldth2uLIEMOh0qu8dEM6thlux0vyPZnITyt3U/QTPGbKUWkWVmZnyU9nTjdzbQJ6zQ5LLGD0vBBPYmVPFVUUbUG9S4lP/keIRFOJsu2vYboJImiQJLDUSbukEPhF3WVgnowWWPgy6aLtbySFSU3f/jB4BNyb3R1OmBtpVia8wRl/IseIa4IgKqs9CXQblpLVXNkHLbguz8CmicPvY1oU6VDBXeLz7DCqOQc0CvJqIWjmnSzItRKd4ZE+AH+h/Gqc3DPcjE6BgjSVDcP6zS+n8PBl85k9uPM1l48yZq9K6XOwca+H0AD2v8n/wNQSwMEFAACAAgATwcRS9VEYnZiAwAAwgwAACYAAAB1bml2ZXJzYWwvaHRtbF9wdWJsaXNoaW5nX3NldHRpbmdzLnhtbM1XX1MTMRB/76fIxOGRHigiMtcyCGXsiLTSqvDEpJftXSSXnJdca33y0/jB/CRuLv0rWA4GHDvT6WWT/e3ub7O71/DgWyrJCHIjtGrQ7foWJaAizYWKG/Rj/2RzjxJjmeJMagUNqjQlB81amBUDKUzSA2vxqCEIo8x+Zhs0sTbbD4LxeFwXJsvdrpaFRXxTj3QaZDkYUBbyIJNsgj92koGhU4QKAPhNtZqqNWs1QkKP9F7zQgIRHD1XwgXF5FubShr4UwMWXce5LhQ/0lLnJI8HDfpsq/zMznikY5GCcpSYJgqd2O4zzoVzgsme+A4kAREn6O328x1KxoLbpEHxMXAKYXATpgT3oTMHc6SRA2Wn+ClYxpllfukNWvhmzUzgRXyiWCqiPu4QF3+DHvevjjrvu4dnl1efW2967X7Lu3CHztvLbuv8tH327qrf6Zz2292FFjq/YjsMVp0LMQhd5BHMfQsxIxlTk1Md6z8cNmDxPkmWx9DXJwL5GjJpgJIvGcQfCiaFnSCHyD+5BsgOTQaRPXcENajNC6ALOA+IfiFrC/Zf7i7Y391biT3w9hdx3eZmyKxlUYJ5wnhL38JgWTQ7NtRqJRluTQZa8nlEQ2RZYjCHuWCSEmExuGi+ax0F9kRI5N/pbteHyt6ILkpYji6bZfmUSHdrouZnXUhOJrogUlwDsZpgNooUnxIgy9eLDHOdllLJjCVGCg5kJGAM/MAz4wH/ZugSTaQFajrSJFhv4WshvpMBDHWOuMBGWJsoF8bj1+8FnDFjFqBs5uNG77R93Lpqnx23LjZcgIyPmIruCY4phDSzT4LPJkRpO9NDOiJWGCiTwgUv96rEVn94GoxIC+nT/NjJWIJ+wpQ8jZX7JOZODyqbTdioLERXXCU0lqDAlHhM3Iiw3IUqoCpgxBTRSk4Ii7DJGlfWI6ELgxJfwB7aPNxDr0+EKlcxjkq0mHPIK0FubT9/sfNy99Xe6/168OvHz821StPx05XMmfPz52jt0LpDc83omrf9m300DFzXvb2Bl4Pm3/Tv7nnrUxWOz1oX/UrpbfUqwXWqnOq8q3Lq3A+c7tKwqeQCNqjYFxy2KClSYYE/5nV7QOLXT25/LR4p8U8Yxdrr+/8G4Vfzl8yVt8owuPVVuYby1f8dzdpvUEsDBBQAAgAIAE8HEUve2B4LfgEAAAEGAAAfAAAAdW5pdmVyc2FsL2h0bWxfc2tpbl9zZXR0aW5ncy5qc42UUU/CMBDH3/kUS301BBMV8c0IJCY8mOib8aEbx1jo2qbtJpPw3V23CW13C/Re1n9++7d3291hFNWLJCR6jg7Nc7N/9/eNBlYzqoBbX2cDem51olm2hs8sB5ZxIAFSWmRDmYaTfjwjmDPhjWtcfVhf7RgScTJzRImJCvHVGFgi4A+i7bGXf/3kusTapJxSx4Uxgo8TwQ1wM+ZC5bRhyM10acPNMYBFCapF5082EHRDE/BMJ80aIs+OfS4RuaS8WolUjGOa7FIlCr5u6WWzXHpbSVD1R991drPp62LqAizT5s1Afvlgn5QKtIbu3MeFDRRmNAbm+ParGaCecT+hgC4znZl/+uXOhktLmkKvSv3U6oLWXtdyBvamJR5mNjyC0QrUNVZCFvIaTonUVqSH9mt+Qpmg64yn3T85sYFy9rLWdqh650Tv5zaI10IiaKEt1n750PDAGj/QDN66Ojh3hbzKsLtg5wpEk4hW4ncx4Rix+6/o+8L4PE201mx0/ANQSwMEFAACAAgATwcRSz08L9HBAAAA5QEAABoAAAB1bml2ZXJzYWwvaTE4bl9wcmVzZXRzLnhtbJ2RsQrCMBCG9z5FuN3EbqUkdRPcHHSWmqYaaS8ll1of35SKdJGAQyD/8X0/JCd3r75jT+PJOlSQ8y0wg9o1Fm8Kzqf9pgBGocam7hwaBeiA7apM2rzAozdkArFYgaTgHsJQCjFNE7c0+NhArhtDLCauXS/i6R2K2RTDosLilvYv+zODKssYk9fRduGAVbzHtCCMvFYwOxeN3GLrQPwCGpMATKrBUAJofQJ4DAnAjytAiu+b56RHCvGjYpBitZ4qewNQSwMEFAACAAgATwcRS8bONE5nAAAAagAAABwAAAB1bml2ZXJzYWwvbG9jYWxfc2V0dGluZ3MueG1sDcqxEoIwDADQna/IZcIBwc2BwubIAn5AKDmPM028tqf493R7w+vHIwh8Oabd1OHt2iGwett2fTl8Lo/mjpAy6UZiyg7VEMah6sU8ycw5l5jgI/TnuHAoyDxRKHMV8m+of7xesB2qE1BLAwQUAAIACABElFdHI7RO+/sCAACwCAAAFAAAAHVuaXZlcnNhbC9wbGF5ZXIueG1srVXfT9swEH4u0v6HyO/YLR0DqgTEkNAexoTUse2tMombeE3izHYI5a/f2c7vpWxIe2iVnO/77nz33cW/es5S74lJxUUeoAWeI4/loYh4Hgfo4evt8Tm6unx35Bcp3TPp8ShAZc4NgKbIi5gKJS80gO+pTgLUM2BgRl4huZBc74H7FLjbSCdL9O5oBi65ClCidbEipKoqzBUg8liJtDQkCociI4VkiuWaSeLSQF6DXem/o+GXiZzofcFUD1notweuSVqOZ8UHJNUSCxmTk/l8QX7cfV6HCcvoMc+VpnnIkAeVnNlSPtJwdyeiMmXK2Ga+S3LNtDZJWNvM1yu+OM89JcMAOYdNxpSiMVM4zWNEHJZMgP1tSlVS86gBreFVO17zWr+Ned80brZzpHMuyseUqwSO+pDOOgn0yTCqn9nrWgU9NAq6NUzIk+xXySWL7Ou3VozzBXIBW8XZPLGqQjiAp1saaiH3NwADFdUdxG3TsGsatqCWA7fR1x0Fam67ZVSXkjWlmvlPPGLiC5WSGllcalkyn4yMNZYMwT5xV66b1DXET3SWnv5Db4zfqDU/1WudsYD/0ZhPQNTWhOcRe77l4KNZBjXVDIptbFgXKTYxu5xU+Zj1dD0wuRzrpsBFPE1lzGAMI6op6ezkEJRJqsAlLOUI2zs4CE54nKTw05MM49ODNBmVu0mG3sFBcCrC3QS0NbdlJOM6jsTUKsgnE+vED0ulRcZfrDwHe0avrA5fG7nm6Lrg7cHZ/I9RHMRoBnOLJlaXeertq+bw3sypVp3PpnCWgVphHpguC+fVzEJZjHwitqVlqm/6OTX7sAcd5Tw1HdNc30HvolrzF+ZVPDJfusXS1CRhRjMB+nC+7DFAP2G7DMJb06GIW5E3dcCY2Df3byvabPm6da7rhzrsQw2fOKscxs3UR1BHLEWZR6Me4qL7iKgUdtq1ZNRL2RZutDgBkYoiQO/hob7zxelFd+WzxUWDtXndu8Aulzes9DrhTkGk1nV7Eb/eDfD4G1BLAwQUAAIACABPBxFLWXKlDYIKAAC3swAAKQAAAHVuaXZlcnNhbC9za2luX2N1c3RvbWl6YXRpb25fc2V0dGluZ3MueG1s7Z17b9vIEcD/v09BqDggBxTR++FCUUGRK5uITOlExk5aFAIlrS3CFKkjV3YU6I9+mn6wfpLOLkmLlPUgbeeSNGNegnB2Z/Y1M8vlD+a1gzvbVVYB8xb2F4vZnmtQxmz3Nuj8Ikntqed4/tCnAWVBcSu5tt2Z96C5Nx6XgTRgljuz/JnCS4NOSeqJH6nVlFtqC+5q3VpFatZIhbQkldQVKDurqmdVBcrUSllpF3dMhHZ9OqUu22+1XUyVPlXQ3ID6THNn9HOnmq6dLEqP4Ny3ZjbUCzqNGr82casbtcYvqVauN+tkU5Gr1WpDUupqWS1tms2zplyWSKlWL1U33ValWqlK5Xq9fNbYlJuVehXuemcNsFIjZw2p1qzVKuqmQiqgLclyV60om2b1rFyWoTXSOlM2vV63WSpJ5XK5WlM39Ua11y1JULsKNuRqi09gVa12q42N3JXLrarUU3rdXm1DVNJQ6lKrQhql0qbW7VZLpe3kbkeXnK6tNPNw4uk8YXDvEuwt5b5V3ONc7enK96GySRdLx2JUcq0FfVeYONb0TnrzQCe/FSLHFE4cV4v7k5aGQhBzI51bn67bRfHPWC46kIyApFyyZ9DwijHPfTv1XAa9eut6/sJyCp2/yHV+RUPIoundUx/06mf8yqB3Y03ptjkifrKqRW2dVpp6i6Xlrvverfd2AjN863srdwaqYQwcU52vl9R3bPcOapfOmgppHqvt2AHTGF2k+9fiV3a1JSSmgPLuNQi/Mmk61oQ6cYsl8ZNDb9vk6RnZUb23A5sJVbnMr2OqS+uWphfg9NrBwkErz1Ji9DOD6s0ev45Wd6w19XM34i1Xy7z+tPS9Wz7ZuRuL9RwP0ox7C0pqiV+ZlPgAeYOZVimaNrEvqDsVo9vdXNJeQCuwuMnkEomEyWF3rAwuh7L+adwfnA/GXe280FHCqJR4WL6pNFqfy/XGb+1ipJfRknEp9/tpW5IwVi9ls6Wbo0F/DAZJf6yTj2ahw//OrTr4YPY1nRQ60T9yGxiOyFWhw//OovphNCK6OTb6mkrGmjHWB6aYlz4xiVrofPJW0ty6pxLzpHubPkhsTiVIz7ZPpcCxZ6KAp2zbXdEM7amDS1nTxyNimCNNMbWBXugYnu+v/yosWys2B+eZW4E0swNr4tCZaBZcRJTz9AKtiwcxCf5jcxtqegvLdt9maX0kX2v6+dgcDPrGmOhqLCl0iDuTVN/iLeU3NJINMgIbvgUb9vPUx8L7hAVJdpzcRi6084s+/DF5Ry7s27kDf9gzejMksCRD6mZQBMchI/A6w7gejFQ+h9CgZElLKwgePH+Wcprk0mWwrenKAFxTMRP2TW4mtg0Lb7tTcB06ZRnsXRLDkM/JuDv4CD4OsTnIqTR4DyH5PqfSJ2JADBEjg5ouX2nnMo8IHoZxgMQxOLW4vztryZpOQY/P5r3trQKQ8BmGMBHRGLzN3ZJBfv8AC6nJ/QPRHhqGyRZ3t/Y9ha74M9jmMrQFaUghKveu3z9o/xj3ZK1P1DG4mzq4HpsiS/JGF9Zacj0mWbN7y51SaUKn1goiYQ1lM3smyvjKiy78sbK/SBaL8s+vUerSVfLx12d0KZXw9vQMHpChMXhMWbJTrfNpi0bwzI5wXz/YiywT8OwuGArR5ZE2eJ0lCuzFygmz9Gss1GPn8i7WyX68fL6yL9tX6IwRpuCuBhmta3u5lAjsxHzLgc3TyaWo6T1obhjmc0j4/Ciay4A+iGzonvQCM1cwc6mOXMGM5jNxTbqGZsLD1jWd8NNHBmURq+Gq7V9vfkZ0KJzEH0N1Qm88eF5yqHUfPsjA3iWWP8sqJx6VUluLqZl96LgONm9DpwKrjr3gZ6hsZj9ckngqwt0gNZ5rb+XMRHQ79p3YEWCeVwv69DnsxvcWQupYQezX4ab09xd2JBziKGx3mO8B4jFAM69VIj5ftGIGkUfKxViRdYXwEwWPZye7HkQHn5O+aYz7cpdbgDBZWGw6h134hp/zstsKTwQq6clgLxq8QS1/Ov/vv/+T3cxOf0KpFEn/ltcOBD/PmuTR3j91j9HgXxnsmHI3rSpuMipGB6pYNfv5ytTAQV/lyGKF29LCW/BXXJmahhCIllE2TVm5uIQoMURQeCsfngVzGrmUR+8h8Yln/ULn0vLvIHGanufkNSRmnvsmy92H7RF3xRzbpTnVX7wT8cGb2nAsq6o4+0OMOvb0Ltx+Z3CAiV7zSY53m8eeciHrkJ13TNKZzfLbFJtbnLUgJYT324Rwv3evexRsX6g4FuRwlno/4zLfc4b8zdbTV7lQgb+IAzfuMJ8f6eO7ZI1g7j1EaxfVSkp2aw6hC0P+rNi5sZwgqrwV7lYf8diZJetGkt2KV54D+4ISDidZP12wq6YoXfHqN6nxKHvSdzhnRUXbgSaEu/V1+pk9qZ8Q7tY3+KYygIPd0z7tFiVV4/dxXctPyhOLFxnas3pQiboiT0VdjO/SdXgX+vzFbJAYSSRI11x4M9oRu6NpL2gU0FyW7HHxQJfb7uMDzCXXmazFuAMOHlIFWwcuHvfgNrOZQw+7txgHBGFyrsX9L7mmsR0ChN3JCKUSWy/puwIcRazpnOf6oCBFNt4V+HSGUOaQ3jLOaDyhJTRFb46rLkRGFwk9V5Muz+P5mvLCeD+u1C4+mad28dgKtSOzhxfQXS0m1CfgAzbkuWiF0sJk9Xn8MuxKPJPu6B0oTRpgc7DtwikpjoSEIOVY4sEqjpbwJlkOT5fMdug9daI6CUFico6Pvx1AdBx3bpn16Q1LunckyR0FUbLb+mI6CSbkB7XEmSyV+NMlOYOOWZNAjH5Ptor3n0Rje7akOFFzf0/maI/tLHtxT1tQ99D0t4vJnRaS1B6yehS3PszFAfTH5K2nedUe3npaCXnr98pbMwDKp7w1q9KLeGuGRpC3Im9F3oq8FXkr8lbkrchbkbcib0XeirwVeSvyVuStyFuRtyJvRd6KvBV5K/JW5K3IW5G3/h/yVvErsq/GWzNz0x3eWmnwKzdvPQ0K9/DW00rIW79X3nq6p3t4a1alCBxWe/zKy1szNPKUt2ZQQt6KvBV5K/JW5K3IW5G3Im9F3oq8FXkr8lbkrchbkbcib0XeirwVeSvyVuStyFuRtyJvRd76ffNW/jlh6c3UW65/w68KI3XFrwrjV4WRuiJ1ReqK1BWpK1JXpK5IXZG6InVF6orUFakrUlekrkhdkbr+rNT1+DvuHeyaeGl/irpuq2aCrtvqyFyRuSJzReaKzBWZ6w/2TeHwfwP7zZlrZj38sjB+Wfgrf1n4tC9+8y8Ln15oZK7IXJG5InNF5orMFZkrMldkrshckbkic0XmiswVmSsyV2SuyFy/GnP9mr/qitQVqWsu6poY1iHoejgEns1cM+DMV4euGRR/WOoaLtGfA10jpR+Dum7d++eCrkc/vfB9f1f4lZnr6d8R3M9c1Ra/8OvCOQnoKzHX06v2M31d+PTvXH/zrwsjc0XmiswVmSsyV2SuyFyRuSJzReaKzBWZKzJXZK7IXJG5InNF5orMFZkrMldkrshckbkic/2zmOuuDFTB3p3tKkJsfxGp7tHu/wBQSwMEFAACAAgATwcRS5GllbS6DgAAtiIAABcAAAB1bml2ZXJzYWwvdW5pdmVyc2FsLnBuZ+2ae1RT15rAD0ITaTE62mtFgdCpgnOvDyBFDAmJ2Idwa7FW76q0PFKjSRmQhymEmBePttaWklY6PEPCnbZir5qoUR7mAfggZYUkWq4EjCFoSo568iAeSIh5MCftuuveO2vNmn/mr1n8cfZZe+/v951v729/e3/rnHPqnZw9K55f/zwAACuys15/FwAiIgEgvGI5Cmn57M70d8gtjPHunt2ARBfzGKlE0DPfzgSAS4IX/B8+h9Qjy7NyGQCAuRG6wtRlZ48AwL++lf165sHqArtJ2ZhX3PbZh8s2vr4sLCwia21kRMSq+JdXx6zaVbc8MnZ1+sb7J6+/XL7Zt2rni3rFBZaHI7P+WLr4sdzI2/ZWyzWogHx1/C/NM85zf7I7lYQgx2fvdU4pWLBjHjIwVR6lM0DmB6DCsj9C4YW9c8wh5A4A+mK1HxcUs2pgPbMposys+mpD4Q+1g/8ks10ziraJ5dl1Ibzi1k1ysPbkAnsZAKi24LaXp2XPihf9iZLyL/n+8JUuTwQAcFgOK9qKW170YGvQtZJ407wGAGZn+juw1fNP/pRX/Y+CQTovfrvi1t9VHkpGSoB7GOkFnt1cjpRzp/4FKR+tsXw5F3DyF03bea4vmfyFG1iH3w+SBVAY0ovdNPzSDJ3sm5Sbg+5ec2B47sD7WKR9YXMySY4Nzp508ryaQpVvTBx8MRHdLEfcBkzfublQQrtNxm7KWrNs5HyHGxkqwLm4jnwOG3i0h4lNXNAUBlcnLotLYcbanL9vla+k/eeDRLI3m7MtRJ9ZJ74fXH2dHHQJKqb5muD165M8oxSZIvmpzxjK1DUrZdq9u0cjru+NG/1+d3oCgmx+ydLU72xZNZUy0EJBLRiGAg56s95ykscfurv3HSET20pEpLryGgRPuPzIB3f3LkPIe2DrUbmDQ2YmCI38s/0QxZGVpa/U3L+TxEw8zxKO+9pHIe+fDY9/1Lrue2RP+4XkF/5wgTn/biMy/LMvWb7z3pajrKZAtG3ASWEnxvE8crNpRYHU53sHvvPpHHHkgmCn4krYHLUjUtzifuEVsNp9TU/x+QNrYdxxzDi4oDcUj2fwpyRkGQz3aRwMCCxr0SePVpSKwcmjsB+WmZNGEF8pPkomffFB/aNz0d9rax5TUQbcWXNgNP4YaUfSMRQV3OXiaoGUDP3dGCiKJHUGHbDukjBQ/PTnhEhr6sRIZ7+DEdAbjiZ8bb16bwZOF4cv5i7eDwoPtkplQZ9CRMB/0/zVpDNGkxMxmkpM/EEHIxNVnZBMavehnuCy2jO59xxce1fZ92HBqJ9oXWn11z1txD7MszI8urmbpYIVVhfRE2PcqWc2cuP06XBl874NRQG8IFndp6ka7K+a7FOFk+z3PSyJ3JbHF0GcYCpEejX7Ioiz7nQQdLkejghep45R99vv4nNxTWkGasdR+J7OIxtgqYN5JH3vmoMy/7VACUGdBI0+hfNoZnbnWE9xT2dAaNRVsfOK4woL0QBQo988vAcX/jh64Xz0bS3lSTJ6t4+80Sa/5aSiinGzHbX3WGwvZq1TFq56tUbVzmxk7v5Qx26sQP8HMtHV/NqHnFhZcE5ZRcgS2ZleB0QEi2QlOrpKzNXBzqcZ6kmawTQ0X8LonGudJ9FOU9ADvY3Ue0SRlN0oH2DluxVV3hjwgmFGCPQddScbjqnEYKel3U5bpEqHWsFJKMXARdYjXpLsa7PrKz3rtSo10SzUTxhKJSPz7drL0CV9EMTrkd1uNvrWwke0FApqt+VHFBmXZQQnMidP7uzdp5FWlTNVfxCO7mKgW4004zG5OBZwXr2X/UlyuEZZClei9GCQ5sUcp9ecwJyR1t/2BjkrqpIIZj2JZpbbiLpjxe6K2FlJLl9E7yEbbcX3MOf1AV2FM6ijvu/JMG8xRtYc0VPRT2ViRITR0wkSCuvxkraI1h00I9yuPTEGnrDzqibzBvL5AtZ4G9dhyWfmFYq/0SHxMI37wrVf20VHvQbWPEm2D35skyuwh1HlMjs+S6XHWMcuH1i/rnGyCvV50dd9GrerhOxrc4IQb8DqitriccUYoz7vdlKYLfmeDEioTgP5OTuFvoz8XsIPjPXsuN6p/eYeKL+lm9uIV39Afo/gZQT3jgala7bKOIW+SUPUnCfdxnBaLjH/mOfBQSLmT6OXJw3nxZLcdGkuswe/AQAG6S9avks3/0hG7xcUoW9aYvqUgmiFtsqQeZ9Li0+rV1wpQZ2Q2cYpJ0TFzd2ZD7cZ1bIAph2EKgEuSY1JoncRuOZN5kqpj9SLLJU8dWdE//z7fzOwyDhJM0qY+SI3/udnVL7VjalLhbpBMxJ5UNB6TbgmQR6sJI/EmRU7DIS4n1kmpgQJM3Emsh9xuskrHsXdUIzJ9cnhl6/otuKqfbep8nmMG3MRrKbVnFASHsTUdIc9IIpUAn3mLCfD/DssXI26KDfDFhThnSm1gasP6modNqrZqyoDOCbHFem8DbIxYq3V1mt50pE5kznnYF5LYW8u4eXjPbl8nUWxtjjxXV2Vg9+stTC8MWNx5qnYpGO8Unc/yKF3QgwHy1nMLWj5OJauhFzIIcB5M5l0LXpBG/94nOI8oJ0uc5NLV1DKJu2kI8c/RP8Vl9VZa0ond/OmSlUCMN3msg9WePBW1xyXCDl2fazSBau8nE41YwtIn6FPkjxXvLx7leair9PVZOkdFjtwtyQNGjWMYSR0MUPkUxCSxGp2nozTeBQ9B6a2qdlCRilI8f+7myu6odom1z7OU6nTDMfinJec03wB9xkrH+x3e93tzku61DYDT0SN0zNGVcxCGafXZOkTGYg5TftCs53dIChFvYvrWk+I9x3E3W7PfBilqjJb0mev6TFzwxj3lKGEUK/yidjjbZnglo7MB1EA83afUQzpLY991agLbCXNLJOazDulM3lf2hlv08iEU8kaqU90jL7oqzaWsHvO5dLdlVd97XAHaKK2HQVhHbRD0603TJaqzDO4eHHxVbAiY3jMVjxOQM+zie+BO+SLFQU3kg2sFu0JQmZSIXLO5lElXuENDhmsVu2AA0SDhJ0v0hU3FwrQv0VZto0SjLnIPRvdpY1/EvOJJJqi7dp6jKmJ8lf5GLs8q7XT8wckJl9rLaQIFzVnfNY/bDj1LUsX+xG/AT8l/ZCSYbD+OXI9smMmrrU0tQ5NqzE/gaZZJZftSUY8Bnc+WVmhKhY2D2zch89OMjALxP0i7Ik9t062Zou4WivLLandF/2LnkSv27zVd3o01Xs7Gzmza/aElJ2qjf26+4MLUnc+qAx/8Gr9jLraU42iyQeu+De1Zc4fUFJJvs7iWZJU090e2RnoG6IqG3F9U4LnOKesdC5v7VjKbxt5Iq7+evS3erm6yMsTUgwE7ZGhvett+ctxm4W1d8/Lndd5j+TTPqL4uJwQyis2Heak4MIu1gfh2F9iZ52Xx+a4LdUJy2kp8ab88vYZXFhS0/Mye86WPPszWcH7GAR5AyEY3YOV8WKU3/fWcnqA4VPO8FDzbM2zSqPPlo+WBfD/5tpk/ktIWLBxOLESaqzd5930CQLtjR+d5pPe4xc/fdD8AROZSGDXN+vEf436ib6bgn6E6+I3FBYwNa8xsQtfPUU6yxOHE3udfjY6lDMVNKxDoqmG9D8nYm/7zKgzR4Ebv+Z1t75wJSwuoOMeOpGkauHwreqmv6d3lw4rRv4xtZv6Bbs4+Jo/A9FfeH5d2T2+P7GIOw01B7cdKuIiK+eNL11nXl116L+1/fbUV5DyduKboQxpX0NoQOL/xcwlYAlYApaAJWAJWAKWgCVgCVgCloAlYAlYApaAJWAJ+H8DuPYreYF0d5nKm1AV+jqZe3NhM2+2Hqtgw1atdgRoCgnry6YmlM/uSnnzpqfYxQX1In3SyV/0MaUFyhOeMXFwbijQYPZb08x2qorcGy2T5u4olGpEN2I0Qsukex1ItLqEamIOzZs34A0qGqluAndYA+54T1+99bD/CGP3oh8kOxOWSZrCfBMbEUsHYWOF8S7mWzqnpVkwsBhwrnTQp4iiGcKbwrCnpbigS8C/Px9bQ+7NcDC6SOEemX3Dw5Et4shvvTwdS89MiDpjn9/Z298OdlSKMhuwmzonrkmYvOeQ4XlHJ0rQEmoCWtfTFAEOVqLmyswqJUToG3CAT8r4PqMpHZTPyexX2jbvNHBzGESqrsx4IbsuX2TbwZjC7b/YtNEw8rVS5cmX6zcPC1ISKzXb9hUiJleTcDvkmHc8poCX9PbqBvKiV8/konVF5G4uMyBcNRF5ai75EzBFLXMLybTTFFvl/Xmpobx1Yx/nb2ahZLhDsYQFMVNF9+I/78x09ElkvmxdrWuKe3FAT0HfMQjiid14Ed6A78EPsMDF8Y1Ddyu7Bta8YlHgHhw5Pf30d4iPQZml51zgBzbhc1NYsHUI9pPq4HGvHTeR0cmMtP1ynWMSrB+1L8j9m1qp7ZYpWAQrUrPLRWArnO6p5I1SmsWa5uw6zXuI10X6Bq2OEFkVr6haJWdG2Gq86fEi9+1dHv+nPN/+emgRmL2vgyfM3yUJQKigg8spbRmNuHG+d80W0Ek9xOZCCZG6eZ0U0UQUR3eY0nYpc1Y3BFoH5/lp1eJaB2vP9QsfzIrHWHFgJ2B5LSHSivnCZMDjL2OvHiq0bxwqojeP95dgC0NvwcXmBq1jQ9eZ7LrA2cGJWpgjJpWWmzxTmUkS5iuKCEYemOzk5++UID799ZsehDMctu1JcSvodUc9Gb9PiBwWPtL1fT/Tmx5Spo/KcW44r+9ijvcHV0bgHnWqmtBwYCtYhftoShX+qOVII3Qiw0pFj3m21eSqwPJUaDS1zSnFbp8ICLGXJiDf7oS9hzmvMoqHhSXv004DoXff3/7fxvBH8JO75xQhzWcr0sizVm1H36qQnlDF3mse/jSkQiD31jIXA6Dd2FsR+ktkGkqDl8Fg6WlKkANr0yre+LUtFQ7zgfLsOi8cilkTZJBaQmYMGqjDi7iVswP8KaVve0UxfK5MMvRa6InZb+S8LtlNqfsvUEsDBBQAAgAIAE8HEUu2gi+oTQAAAGsAAAAbAAAAdW5pdmVyc2FsL3VuaXZlcnNhbC5wbmcueG1ss7GvyM1RKEstKs7Mz7NVMtQzULK34+WyKShKLctMLVeoAIoZ6RlAgJJCpa2SGRK3PDOlJAOowsDAEiGYkZqZnlFiq2Ruag4X1AeaCQBQSwECAAAUAAIACABPBxFLDmokTmIEAAAFEQAAHQAAAAAAAAABAAAAAAAAAAAAdW5pdmVyc2FsL2NvbW1vbl9tZXNzYWdlcy5sbmdQSwECAAAUAAIACABPBxFLynGu75EDAACxDQAAJwAAAAAAAAABAAAAAACdBAAAdW5pdmVyc2FsL2ZsYXNoX3B1Ymxpc2hpbmdfc2V0dGluZ3MueG1sUEsBAgAAFAACAAgATwcRS0nm9nu0AgAAVgoAACEAAAAAAAAAAQAAAAAAcwgAAHVuaXZlcnNhbC9mbGFzaF9za2luX3NldHRpbmdzLnhtbFBLAQIAABQAAgAIAE8HEUvVRGJ2YgMAAMIMAAAmAAAAAAAAAAEAAAAAAGYLAAB1bml2ZXJzYWwvaHRtbF9wdWJsaXNoaW5nX3NldHRpbmdzLnhtbFBLAQIAABQAAgAIAE8HEUve2B4LfgEAAAEGAAAfAAAAAAAAAAEAAAAAAAwPAAB1bml2ZXJzYWwvaHRtbF9za2luX3NldHRpbmdzLmpzUEsBAgAAFAACAAgATwcRSz08L9HBAAAA5QEAABoAAAAAAAAAAQAAAAAAxxAAAHVuaXZlcnNhbC9pMThuX3ByZXNldHMueG1sUEsBAgAAFAACAAgATwcRS8bONE5nAAAAagAAABwAAAAAAAAAAQAAAAAAwBEAAHVuaXZlcnNhbC9sb2NhbF9zZXR0aW5ncy54bWxQSwECAAAUAAIACABElFdHI7RO+/sCAACwCAAAFAAAAAAAAAABAAAAAABhEgAAdW5pdmVyc2FsL3BsYXllci54bWxQSwECAAAUAAIACABPBxFLWXKlDYIKAAC3swAAKQAAAAAAAAABAAAAAACOFQAAdW5pdmVyc2FsL3NraW5fY3VzdG9taXphdGlvbl9zZXR0aW5ncy54bWxQSwECAAAUAAIACABPBxFLkaWVtLoOAAC2IgAAFwAAAAAAAAAAAAAAAABXIAAAdW5pdmVyc2FsL3VuaXZlcnNhbC5wbmdQSwECAAAUAAIACABPBxFLtoIvqE0AAABrAAAAGwAAAAAAAAABAAAAAABGLwAAdW5pdmVyc2FsL3VuaXZlcnNhbC5wbmcueG1sUEsFBgAAAAALAAsASQMAAMwvAAAAAA=="/>
  <p:tag name="ISPRING_ULTRA_SCORM_COURSE_ID" val="2FDA5D92-6571-405D-B7C7-2B9EE938E893"/>
  <p:tag name="ISPRING_SCORM_ENDPOINT" val="&lt;endpoint&gt;&lt;enable&gt;0&lt;/enable&gt;&lt;lrs&gt;http://&lt;/lrs&gt;&lt;auth&gt;0&lt;/auth&gt;&lt;login&gt;&lt;/login&gt;&lt;password&gt;&lt;/password&gt;&lt;key&gt;&lt;/key&gt;&lt;name&gt;&lt;/name&gt;&lt;email&gt;&lt;/email&gt;&lt;/endpoint&gt;&#10;"/>
  <p:tag name="ISPRING_SCORM_RATE_SLIDES" val="1"/>
  <p:tag name="ISPRINGONLINEFOLDERID" val="0"/>
  <p:tag name="ISPRINGONLINEFOLDERPATH" val="Content List"/>
  <p:tag name="ISPRINGCLOUDFOLDERID" val="0"/>
  <p:tag name="ISPRINGCLOUDFOLDERPATH" val="Repository"/>
  <p:tag name="ISPRING_PRESENTATION_TITLE" val="business"/>
</p:tagLst>
</file>

<file path=ppt/theme/theme1.xml><?xml version="1.0" encoding="utf-8"?>
<a:theme xmlns:a="http://schemas.openxmlformats.org/drawingml/2006/main" name="Office 主题">
  <a:themeElements>
    <a:clrScheme name="商业低调墨蓝">
      <a:dk1>
        <a:sysClr val="windowText" lastClr="000000"/>
      </a:dk1>
      <a:lt1>
        <a:sysClr val="window" lastClr="FFFFFF"/>
      </a:lt1>
      <a:dk2>
        <a:srgbClr val="44546A"/>
      </a:dk2>
      <a:lt2>
        <a:srgbClr val="E7E6E6"/>
      </a:lt2>
      <a:accent1>
        <a:srgbClr val="08202A"/>
      </a:accent1>
      <a:accent2>
        <a:srgbClr val="2D414A"/>
      </a:accent2>
      <a:accent3>
        <a:srgbClr val="526269"/>
      </a:accent3>
      <a:accent4>
        <a:srgbClr val="828E93"/>
      </a:accent4>
      <a:accent5>
        <a:srgbClr val="B8C0C2"/>
      </a:accent5>
      <a:accent6>
        <a:srgbClr val="70AD47"/>
      </a:accent6>
      <a:hlink>
        <a:srgbClr val="0563C1"/>
      </a:hlink>
      <a:folHlink>
        <a:srgbClr val="954F72"/>
      </a:folHlink>
    </a:clrScheme>
    <a:fontScheme name="Agency FB雅黑">
      <a:majorFont>
        <a:latin typeface="Agency FB"/>
        <a:ea typeface="微软雅黑"/>
        <a:cs typeface=""/>
      </a:majorFont>
      <a:minorFont>
        <a:latin typeface="Agency FB"/>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lIns="0" tIns="0" rIns="0" bIns="0" rtlCol="0">
        <a:spAutoFit/>
      </a:bodyPr>
      <a:lstStyle>
        <a:defPPr>
          <a:defRPr dirty="0"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Ves #4">
    <a:dk1>
      <a:sysClr val="windowText" lastClr="000000"/>
    </a:dk1>
    <a:lt1>
      <a:srgbClr val="F9F9F9"/>
    </a:lt1>
    <a:dk2>
      <a:srgbClr val="44546A"/>
    </a:dk2>
    <a:lt2>
      <a:srgbClr val="E7E6E6"/>
    </a:lt2>
    <a:accent1>
      <a:srgbClr val="1DA158"/>
    </a:accent1>
    <a:accent2>
      <a:srgbClr val="EAB646"/>
    </a:accent2>
    <a:accent3>
      <a:srgbClr val="E8534F"/>
    </a:accent3>
    <a:accent4>
      <a:srgbClr val="01B2DE"/>
    </a:accent4>
    <a:accent5>
      <a:srgbClr val="9C274C"/>
    </a:accent5>
    <a:accent6>
      <a:srgbClr val="92D050"/>
    </a:accent6>
    <a:hlink>
      <a:srgbClr val="44546A"/>
    </a:hlink>
    <a:folHlink>
      <a:srgbClr val="954F72"/>
    </a:folHlink>
  </a:clrScheme>
  <a:fontScheme name="Temp">
    <a:majorFont>
      <a:latin typeface="AvantGarde Md BT" panose="020F0302020204030204"/>
      <a:ea typeface="微软雅黑"/>
      <a:cs typeface=""/>
    </a:majorFont>
    <a:minorFont>
      <a:latin typeface="AvantGarde Md BT" panose="020F0502020204030204"/>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otalTime>179</TotalTime>
  <Words>2331</Words>
  <Application>Microsoft Office PowerPoint</Application>
  <PresentationFormat>宽屏</PresentationFormat>
  <Paragraphs>178</Paragraphs>
  <Slides>23</Slides>
  <Notes>23</Notes>
  <HiddenSlides>0</HiddenSlides>
  <MMClips>0</MMClips>
  <ScaleCrop>false</ScaleCrop>
  <HeadingPairs>
    <vt:vector size="6" baseType="variant">
      <vt:variant>
        <vt:lpstr>已用的字体</vt:lpstr>
      </vt:variant>
      <vt:variant>
        <vt:i4>3</vt:i4>
      </vt:variant>
      <vt:variant>
        <vt:lpstr>主题</vt:lpstr>
      </vt:variant>
      <vt:variant>
        <vt:i4>1</vt:i4>
      </vt:variant>
      <vt:variant>
        <vt:lpstr>幻灯片标题</vt:lpstr>
      </vt:variant>
      <vt:variant>
        <vt:i4>23</vt:i4>
      </vt:variant>
    </vt:vector>
  </HeadingPairs>
  <TitlesOfParts>
    <vt:vector size="27" baseType="lpstr">
      <vt:lpstr>微软雅黑</vt:lpstr>
      <vt:lpstr>Arial</vt:lpstr>
      <vt:lpstr>Montserrat Light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淘宝店铺:想搞设计</dc:title>
  <dc:subject>淘宝店铺:想搞设计</dc:subject>
  <dc:creator>淘宝店铺:想搞设计</dc:creator>
  <cp:keywords>淘宝店铺:想搞设计</cp:keywords>
  <dc:description>淘宝店铺:想搞设计</dc:description>
  <cp:lastModifiedBy>1 pompeya</cp:lastModifiedBy>
  <cp:revision>70</cp:revision>
  <dcterms:created xsi:type="dcterms:W3CDTF">2017-08-16T14:54:37Z</dcterms:created>
  <dcterms:modified xsi:type="dcterms:W3CDTF">2025-02-21T14:08:32Z</dcterms:modified>
  <cp:category>淘宝店铺:想搞设计</cp:category>
</cp:coreProperties>
</file>